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8" r:id="rId3"/>
    <p:sldId id="260" r:id="rId4"/>
    <p:sldId id="261" r:id="rId5"/>
    <p:sldId id="257" r:id="rId6"/>
    <p:sldId id="262" r:id="rId7"/>
    <p:sldId id="264" r:id="rId8"/>
    <p:sldId id="265" r:id="rId9"/>
    <p:sldId id="266" r:id="rId10"/>
    <p:sldId id="267" r:id="rId11"/>
    <p:sldId id="269" r:id="rId12"/>
    <p:sldId id="268" r:id="rId1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DBCD"/>
    <a:srgbClr val="A8BCDC"/>
    <a:srgbClr val="AA72D4"/>
    <a:srgbClr val="B0369F"/>
    <a:srgbClr val="324F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7819C49-68D5-4C51-B3A2-1F9A0298ABC4}" v="440" dt="2022-10-12T18:47:49.7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078" autoAdjust="0"/>
  </p:normalViewPr>
  <p:slideViewPr>
    <p:cSldViewPr snapToGrid="0">
      <p:cViewPr>
        <p:scale>
          <a:sx n="90" d="100"/>
          <a:sy n="90" d="100"/>
        </p:scale>
        <p:origin x="370" y="-13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sario Spadaro" userId="bcfba43aa6d62dc1" providerId="LiveId" clId="{B7819C49-68D5-4C51-B3A2-1F9A0298ABC4}"/>
    <pc:docChg chg="undo custSel addSld delSld modSld sldOrd">
      <pc:chgData name="Rosario Spadaro" userId="bcfba43aa6d62dc1" providerId="LiveId" clId="{B7819C49-68D5-4C51-B3A2-1F9A0298ABC4}" dt="2022-10-12T18:49:34.876" v="1885" actId="14861"/>
      <pc:docMkLst>
        <pc:docMk/>
      </pc:docMkLst>
      <pc:sldChg chg="addSp delSp modSp new mod modTransition setBg modNotesTx">
        <pc:chgData name="Rosario Spadaro" userId="bcfba43aa6d62dc1" providerId="LiveId" clId="{B7819C49-68D5-4C51-B3A2-1F9A0298ABC4}" dt="2022-10-07T19:59:34.656" v="826"/>
        <pc:sldMkLst>
          <pc:docMk/>
          <pc:sldMk cId="1140412642" sldId="256"/>
        </pc:sldMkLst>
        <pc:spChg chg="del">
          <ac:chgData name="Rosario Spadaro" userId="bcfba43aa6d62dc1" providerId="LiveId" clId="{B7819C49-68D5-4C51-B3A2-1F9A0298ABC4}" dt="2022-10-06T19:52:47.464" v="2" actId="478"/>
          <ac:spMkLst>
            <pc:docMk/>
            <pc:sldMk cId="1140412642" sldId="256"/>
            <ac:spMk id="2" creationId="{487A59A9-8436-A2C8-373A-ACF71A25B05B}"/>
          </ac:spMkLst>
        </pc:spChg>
        <pc:spChg chg="del">
          <ac:chgData name="Rosario Spadaro" userId="bcfba43aa6d62dc1" providerId="LiveId" clId="{B7819C49-68D5-4C51-B3A2-1F9A0298ABC4}" dt="2022-10-06T19:52:45.047" v="1" actId="478"/>
          <ac:spMkLst>
            <pc:docMk/>
            <pc:sldMk cId="1140412642" sldId="256"/>
            <ac:spMk id="3" creationId="{D63850DD-66B9-2B52-C78E-13D003357341}"/>
          </ac:spMkLst>
        </pc:spChg>
        <pc:spChg chg="add mod">
          <ac:chgData name="Rosario Spadaro" userId="bcfba43aa6d62dc1" providerId="LiveId" clId="{B7819C49-68D5-4C51-B3A2-1F9A0298ABC4}" dt="2022-10-06T22:39:34.979" v="332" actId="14861"/>
          <ac:spMkLst>
            <pc:docMk/>
            <pc:sldMk cId="1140412642" sldId="256"/>
            <ac:spMk id="5" creationId="{70D15E87-8716-F519-E70C-874E21D54AA7}"/>
          </ac:spMkLst>
        </pc:spChg>
        <pc:spChg chg="add mod">
          <ac:chgData name="Rosario Spadaro" userId="bcfba43aa6d62dc1" providerId="LiveId" clId="{B7819C49-68D5-4C51-B3A2-1F9A0298ABC4}" dt="2022-10-06T22:39:34.979" v="332" actId="14861"/>
          <ac:spMkLst>
            <pc:docMk/>
            <pc:sldMk cId="1140412642" sldId="256"/>
            <ac:spMk id="6" creationId="{E993F6ED-842F-AF94-E9E7-13A0250B9AB0}"/>
          </ac:spMkLst>
        </pc:spChg>
        <pc:spChg chg="add">
          <ac:chgData name="Rosario Spadaro" userId="bcfba43aa6d62dc1" providerId="LiveId" clId="{B7819C49-68D5-4C51-B3A2-1F9A0298ABC4}" dt="2022-10-06T19:54:15.554" v="6" actId="26606"/>
          <ac:spMkLst>
            <pc:docMk/>
            <pc:sldMk cId="1140412642" sldId="256"/>
            <ac:spMk id="9" creationId="{AB8C311F-7253-4AED-9701-7FC0708C41C7}"/>
          </ac:spMkLst>
        </pc:spChg>
        <pc:spChg chg="add">
          <ac:chgData name="Rosario Spadaro" userId="bcfba43aa6d62dc1" providerId="LiveId" clId="{B7819C49-68D5-4C51-B3A2-1F9A0298ABC4}" dt="2022-10-06T19:54:15.554" v="6" actId="26606"/>
          <ac:spMkLst>
            <pc:docMk/>
            <pc:sldMk cId="1140412642" sldId="256"/>
            <ac:spMk id="11" creationId="{E2384209-CB15-4CDF-9D31-C44FD9A3F20D}"/>
          </ac:spMkLst>
        </pc:spChg>
        <pc:spChg chg="add">
          <ac:chgData name="Rosario Spadaro" userId="bcfba43aa6d62dc1" providerId="LiveId" clId="{B7819C49-68D5-4C51-B3A2-1F9A0298ABC4}" dt="2022-10-06T19:54:15.554" v="6" actId="26606"/>
          <ac:spMkLst>
            <pc:docMk/>
            <pc:sldMk cId="1140412642" sldId="256"/>
            <ac:spMk id="13" creationId="{2633B3B5-CC90-43F0-8714-D31D1F3F0209}"/>
          </ac:spMkLst>
        </pc:spChg>
        <pc:spChg chg="add">
          <ac:chgData name="Rosario Spadaro" userId="bcfba43aa6d62dc1" providerId="LiveId" clId="{B7819C49-68D5-4C51-B3A2-1F9A0298ABC4}" dt="2022-10-06T19:54:15.554" v="6" actId="26606"/>
          <ac:spMkLst>
            <pc:docMk/>
            <pc:sldMk cId="1140412642" sldId="256"/>
            <ac:spMk id="15" creationId="{A8D57A06-A426-446D-B02C-A2DC6B62E45E}"/>
          </ac:spMkLst>
        </pc:spChg>
        <pc:picChg chg="add del mod">
          <ac:chgData name="Rosario Spadaro" userId="bcfba43aa6d62dc1" providerId="LiveId" clId="{B7819C49-68D5-4C51-B3A2-1F9A0298ABC4}" dt="2022-10-06T22:40:19.882" v="424" actId="29295"/>
          <ac:picMkLst>
            <pc:docMk/>
            <pc:sldMk cId="1140412642" sldId="256"/>
            <ac:picMk id="4" creationId="{ED9D8D75-79E3-5A57-6845-5C71CA28333A}"/>
          </ac:picMkLst>
        </pc:picChg>
      </pc:sldChg>
      <pc:sldChg chg="new del">
        <pc:chgData name="Rosario Spadaro" userId="bcfba43aa6d62dc1" providerId="LiveId" clId="{B7819C49-68D5-4C51-B3A2-1F9A0298ABC4}" dt="2022-10-06T19:54:37.541" v="8" actId="47"/>
        <pc:sldMkLst>
          <pc:docMk/>
          <pc:sldMk cId="345900702" sldId="257"/>
        </pc:sldMkLst>
      </pc:sldChg>
      <pc:sldChg chg="addSp delSp modSp add mod modTransition modAnim modNotesTx">
        <pc:chgData name="Rosario Spadaro" userId="bcfba43aa6d62dc1" providerId="LiveId" clId="{B7819C49-68D5-4C51-B3A2-1F9A0298ABC4}" dt="2022-10-12T18:46:54.997" v="1862" actId="20577"/>
        <pc:sldMkLst>
          <pc:docMk/>
          <pc:sldMk cId="1790663234" sldId="257"/>
        </pc:sldMkLst>
        <pc:spChg chg="mod">
          <ac:chgData name="Rosario Spadaro" userId="bcfba43aa6d62dc1" providerId="LiveId" clId="{B7819C49-68D5-4C51-B3A2-1F9A0298ABC4}" dt="2022-10-06T22:37:37.669" v="321" actId="692"/>
          <ac:spMkLst>
            <pc:docMk/>
            <pc:sldMk cId="1790663234" sldId="257"/>
            <ac:spMk id="3" creationId="{F613C81E-2408-D592-F43D-ADF132396246}"/>
          </ac:spMkLst>
        </pc:spChg>
        <pc:spChg chg="mod">
          <ac:chgData name="Rosario Spadaro" userId="bcfba43aa6d62dc1" providerId="LiveId" clId="{B7819C49-68D5-4C51-B3A2-1F9A0298ABC4}" dt="2022-10-06T22:37:37.669" v="321" actId="692"/>
          <ac:spMkLst>
            <pc:docMk/>
            <pc:sldMk cId="1790663234" sldId="257"/>
            <ac:spMk id="5" creationId="{AB7D43E6-8BBF-D11F-5836-32798DBBB1B8}"/>
          </ac:spMkLst>
        </pc:spChg>
        <pc:spChg chg="mod">
          <ac:chgData name="Rosario Spadaro" userId="bcfba43aa6d62dc1" providerId="LiveId" clId="{B7819C49-68D5-4C51-B3A2-1F9A0298ABC4}" dt="2022-10-06T22:37:37.669" v="321" actId="692"/>
          <ac:spMkLst>
            <pc:docMk/>
            <pc:sldMk cId="1790663234" sldId="257"/>
            <ac:spMk id="6" creationId="{FE371EDB-6CBE-5AF6-7E89-E69BB82F61FB}"/>
          </ac:spMkLst>
        </pc:spChg>
        <pc:spChg chg="mod">
          <ac:chgData name="Rosario Spadaro" userId="bcfba43aa6d62dc1" providerId="LiveId" clId="{B7819C49-68D5-4C51-B3A2-1F9A0298ABC4}" dt="2022-10-06T22:37:37.669" v="321" actId="692"/>
          <ac:spMkLst>
            <pc:docMk/>
            <pc:sldMk cId="1790663234" sldId="257"/>
            <ac:spMk id="7" creationId="{1C85DD7C-CAAB-EAD6-2190-851E4D255364}"/>
          </ac:spMkLst>
        </pc:spChg>
        <pc:spChg chg="mod">
          <ac:chgData name="Rosario Spadaro" userId="bcfba43aa6d62dc1" providerId="LiveId" clId="{B7819C49-68D5-4C51-B3A2-1F9A0298ABC4}" dt="2022-10-06T22:37:37.669" v="321" actId="692"/>
          <ac:spMkLst>
            <pc:docMk/>
            <pc:sldMk cId="1790663234" sldId="257"/>
            <ac:spMk id="8" creationId="{D4344E7F-2209-299F-E1AB-BDFE2F6BC670}"/>
          </ac:spMkLst>
        </pc:spChg>
        <pc:spChg chg="mod">
          <ac:chgData name="Rosario Spadaro" userId="bcfba43aa6d62dc1" providerId="LiveId" clId="{B7819C49-68D5-4C51-B3A2-1F9A0298ABC4}" dt="2022-10-06T22:37:37.669" v="321" actId="692"/>
          <ac:spMkLst>
            <pc:docMk/>
            <pc:sldMk cId="1790663234" sldId="257"/>
            <ac:spMk id="10" creationId="{89E4E417-8F9D-E1BA-7C78-B80FE3670AA3}"/>
          </ac:spMkLst>
        </pc:spChg>
        <pc:spChg chg="mod">
          <ac:chgData name="Rosario Spadaro" userId="bcfba43aa6d62dc1" providerId="LiveId" clId="{B7819C49-68D5-4C51-B3A2-1F9A0298ABC4}" dt="2022-10-06T22:37:37.669" v="321" actId="692"/>
          <ac:spMkLst>
            <pc:docMk/>
            <pc:sldMk cId="1790663234" sldId="257"/>
            <ac:spMk id="12" creationId="{2788D13E-A3A9-9652-BB3B-7AFF90C53CCA}"/>
          </ac:spMkLst>
        </pc:spChg>
        <pc:spChg chg="mod">
          <ac:chgData name="Rosario Spadaro" userId="bcfba43aa6d62dc1" providerId="LiveId" clId="{B7819C49-68D5-4C51-B3A2-1F9A0298ABC4}" dt="2022-10-06T22:37:37.669" v="321" actId="692"/>
          <ac:spMkLst>
            <pc:docMk/>
            <pc:sldMk cId="1790663234" sldId="257"/>
            <ac:spMk id="14" creationId="{088F5348-C441-DF77-DB09-9AC4FDA1EA8B}"/>
          </ac:spMkLst>
        </pc:spChg>
        <pc:spChg chg="mod">
          <ac:chgData name="Rosario Spadaro" userId="bcfba43aa6d62dc1" providerId="LiveId" clId="{B7819C49-68D5-4C51-B3A2-1F9A0298ABC4}" dt="2022-10-06T22:37:37.669" v="321" actId="692"/>
          <ac:spMkLst>
            <pc:docMk/>
            <pc:sldMk cId="1790663234" sldId="257"/>
            <ac:spMk id="16" creationId="{D450E7BF-49EF-F180-2C83-7CB7F39E5A06}"/>
          </ac:spMkLst>
        </pc:spChg>
        <pc:spChg chg="mod">
          <ac:chgData name="Rosario Spadaro" userId="bcfba43aa6d62dc1" providerId="LiveId" clId="{B7819C49-68D5-4C51-B3A2-1F9A0298ABC4}" dt="2022-10-06T22:37:37.669" v="321" actId="692"/>
          <ac:spMkLst>
            <pc:docMk/>
            <pc:sldMk cId="1790663234" sldId="257"/>
            <ac:spMk id="17" creationId="{C7E1FAC8-D92B-65E0-F4A8-C01AB9015B34}"/>
          </ac:spMkLst>
        </pc:spChg>
        <pc:spChg chg="mod">
          <ac:chgData name="Rosario Spadaro" userId="bcfba43aa6d62dc1" providerId="LiveId" clId="{B7819C49-68D5-4C51-B3A2-1F9A0298ABC4}" dt="2022-10-06T22:37:37.669" v="321" actId="692"/>
          <ac:spMkLst>
            <pc:docMk/>
            <pc:sldMk cId="1790663234" sldId="257"/>
            <ac:spMk id="18" creationId="{65740818-3F19-DE13-A3D6-59181EC10F57}"/>
          </ac:spMkLst>
        </pc:spChg>
        <pc:spChg chg="mod">
          <ac:chgData name="Rosario Spadaro" userId="bcfba43aa6d62dc1" providerId="LiveId" clId="{B7819C49-68D5-4C51-B3A2-1F9A0298ABC4}" dt="2022-10-06T22:37:37.669" v="321" actId="692"/>
          <ac:spMkLst>
            <pc:docMk/>
            <pc:sldMk cId="1790663234" sldId="257"/>
            <ac:spMk id="19" creationId="{49DC8DDA-2EBE-B449-8465-2CE0ADC46C79}"/>
          </ac:spMkLst>
        </pc:spChg>
        <pc:spChg chg="mod">
          <ac:chgData name="Rosario Spadaro" userId="bcfba43aa6d62dc1" providerId="LiveId" clId="{B7819C49-68D5-4C51-B3A2-1F9A0298ABC4}" dt="2022-10-06T22:37:37.669" v="321" actId="692"/>
          <ac:spMkLst>
            <pc:docMk/>
            <pc:sldMk cId="1790663234" sldId="257"/>
            <ac:spMk id="20" creationId="{0C2B4351-B1A6-27E6-BCC6-54E8AFB989BF}"/>
          </ac:spMkLst>
        </pc:spChg>
        <pc:spChg chg="mod">
          <ac:chgData name="Rosario Spadaro" userId="bcfba43aa6d62dc1" providerId="LiveId" clId="{B7819C49-68D5-4C51-B3A2-1F9A0298ABC4}" dt="2022-10-06T22:37:37.669" v="321" actId="692"/>
          <ac:spMkLst>
            <pc:docMk/>
            <pc:sldMk cId="1790663234" sldId="257"/>
            <ac:spMk id="21" creationId="{1400F20C-1EB1-A0AA-D3D7-CAB78EEEC00C}"/>
          </ac:spMkLst>
        </pc:spChg>
        <pc:spChg chg="mod">
          <ac:chgData name="Rosario Spadaro" userId="bcfba43aa6d62dc1" providerId="LiveId" clId="{B7819C49-68D5-4C51-B3A2-1F9A0298ABC4}" dt="2022-10-06T22:37:37.669" v="321" actId="692"/>
          <ac:spMkLst>
            <pc:docMk/>
            <pc:sldMk cId="1790663234" sldId="257"/>
            <ac:spMk id="22" creationId="{7E94F98C-DDB7-3231-5B8F-3502847EC764}"/>
          </ac:spMkLst>
        </pc:spChg>
        <pc:spChg chg="mod">
          <ac:chgData name="Rosario Spadaro" userId="bcfba43aa6d62dc1" providerId="LiveId" clId="{B7819C49-68D5-4C51-B3A2-1F9A0298ABC4}" dt="2022-10-06T22:37:37.669" v="321" actId="692"/>
          <ac:spMkLst>
            <pc:docMk/>
            <pc:sldMk cId="1790663234" sldId="257"/>
            <ac:spMk id="23" creationId="{CD699F51-8991-79B6-5382-6E8C9C66C548}"/>
          </ac:spMkLst>
        </pc:spChg>
        <pc:spChg chg="mod">
          <ac:chgData name="Rosario Spadaro" userId="bcfba43aa6d62dc1" providerId="LiveId" clId="{B7819C49-68D5-4C51-B3A2-1F9A0298ABC4}" dt="2022-10-06T22:37:37.669" v="321" actId="692"/>
          <ac:spMkLst>
            <pc:docMk/>
            <pc:sldMk cId="1790663234" sldId="257"/>
            <ac:spMk id="24" creationId="{CCC9E461-CCBF-6D2D-812A-76936AA99ECB}"/>
          </ac:spMkLst>
        </pc:spChg>
        <pc:spChg chg="mod">
          <ac:chgData name="Rosario Spadaro" userId="bcfba43aa6d62dc1" providerId="LiveId" clId="{B7819C49-68D5-4C51-B3A2-1F9A0298ABC4}" dt="2022-10-06T22:37:37.669" v="321" actId="692"/>
          <ac:spMkLst>
            <pc:docMk/>
            <pc:sldMk cId="1790663234" sldId="257"/>
            <ac:spMk id="29" creationId="{F136E07C-ADE4-F22E-4E1D-82A67AA5000D}"/>
          </ac:spMkLst>
        </pc:spChg>
        <pc:spChg chg="mod">
          <ac:chgData name="Rosario Spadaro" userId="bcfba43aa6d62dc1" providerId="LiveId" clId="{B7819C49-68D5-4C51-B3A2-1F9A0298ABC4}" dt="2022-10-06T22:37:37.669" v="321" actId="692"/>
          <ac:spMkLst>
            <pc:docMk/>
            <pc:sldMk cId="1790663234" sldId="257"/>
            <ac:spMk id="43" creationId="{AECF5564-5FF6-C1FE-7749-21C3EB2FAEE5}"/>
          </ac:spMkLst>
        </pc:spChg>
        <pc:spChg chg="mod">
          <ac:chgData name="Rosario Spadaro" userId="bcfba43aa6d62dc1" providerId="LiveId" clId="{B7819C49-68D5-4C51-B3A2-1F9A0298ABC4}" dt="2022-10-06T22:37:37.669" v="321" actId="692"/>
          <ac:spMkLst>
            <pc:docMk/>
            <pc:sldMk cId="1790663234" sldId="257"/>
            <ac:spMk id="47" creationId="{738B5013-CE21-8798-B2F4-7733B0918A2D}"/>
          </ac:spMkLst>
        </pc:spChg>
        <pc:spChg chg="mod">
          <ac:chgData name="Rosario Spadaro" userId="bcfba43aa6d62dc1" providerId="LiveId" clId="{B7819C49-68D5-4C51-B3A2-1F9A0298ABC4}" dt="2022-10-06T22:37:37.669" v="321" actId="692"/>
          <ac:spMkLst>
            <pc:docMk/>
            <pc:sldMk cId="1790663234" sldId="257"/>
            <ac:spMk id="49" creationId="{FA4335C9-38BB-B89F-5E12-7EBE2B3C7367}"/>
          </ac:spMkLst>
        </pc:spChg>
        <pc:spChg chg="mod">
          <ac:chgData name="Rosario Spadaro" userId="bcfba43aa6d62dc1" providerId="LiveId" clId="{B7819C49-68D5-4C51-B3A2-1F9A0298ABC4}" dt="2022-10-06T22:37:37.669" v="321" actId="692"/>
          <ac:spMkLst>
            <pc:docMk/>
            <pc:sldMk cId="1790663234" sldId="257"/>
            <ac:spMk id="51" creationId="{AA7053C0-3529-9B0B-95CF-F1B0603C704F}"/>
          </ac:spMkLst>
        </pc:spChg>
        <pc:spChg chg="mod">
          <ac:chgData name="Rosario Spadaro" userId="bcfba43aa6d62dc1" providerId="LiveId" clId="{B7819C49-68D5-4C51-B3A2-1F9A0298ABC4}" dt="2022-10-06T22:37:37.669" v="321" actId="692"/>
          <ac:spMkLst>
            <pc:docMk/>
            <pc:sldMk cId="1790663234" sldId="257"/>
            <ac:spMk id="52" creationId="{347EB2C5-0799-4A66-5415-C3543B0AE774}"/>
          </ac:spMkLst>
        </pc:spChg>
        <pc:spChg chg="mod">
          <ac:chgData name="Rosario Spadaro" userId="bcfba43aa6d62dc1" providerId="LiveId" clId="{B7819C49-68D5-4C51-B3A2-1F9A0298ABC4}" dt="2022-10-06T22:37:37.669" v="321" actId="692"/>
          <ac:spMkLst>
            <pc:docMk/>
            <pc:sldMk cId="1790663234" sldId="257"/>
            <ac:spMk id="54" creationId="{2336EB28-99F7-F079-5B03-70025519B2AC}"/>
          </ac:spMkLst>
        </pc:spChg>
        <pc:spChg chg="mod">
          <ac:chgData name="Rosario Spadaro" userId="bcfba43aa6d62dc1" providerId="LiveId" clId="{B7819C49-68D5-4C51-B3A2-1F9A0298ABC4}" dt="2022-10-06T22:37:37.669" v="321" actId="692"/>
          <ac:spMkLst>
            <pc:docMk/>
            <pc:sldMk cId="1790663234" sldId="257"/>
            <ac:spMk id="56" creationId="{9B6B2912-FFDE-434B-998A-C00962943A7B}"/>
          </ac:spMkLst>
        </pc:spChg>
        <pc:spChg chg="mod">
          <ac:chgData name="Rosario Spadaro" userId="bcfba43aa6d62dc1" providerId="LiveId" clId="{B7819C49-68D5-4C51-B3A2-1F9A0298ABC4}" dt="2022-10-06T22:37:37.669" v="321" actId="692"/>
          <ac:spMkLst>
            <pc:docMk/>
            <pc:sldMk cId="1790663234" sldId="257"/>
            <ac:spMk id="58" creationId="{6CF3CD2C-85AA-8F23-66B7-627EC52A7EF6}"/>
          </ac:spMkLst>
        </pc:spChg>
        <pc:spChg chg="mod">
          <ac:chgData name="Rosario Spadaro" userId="bcfba43aa6d62dc1" providerId="LiveId" clId="{B7819C49-68D5-4C51-B3A2-1F9A0298ABC4}" dt="2022-10-06T22:37:37.669" v="321" actId="692"/>
          <ac:spMkLst>
            <pc:docMk/>
            <pc:sldMk cId="1790663234" sldId="257"/>
            <ac:spMk id="59" creationId="{174BFB58-5538-0A01-BD01-55B73D2BBFC5}"/>
          </ac:spMkLst>
        </pc:spChg>
        <pc:spChg chg="mod">
          <ac:chgData name="Rosario Spadaro" userId="bcfba43aa6d62dc1" providerId="LiveId" clId="{B7819C49-68D5-4C51-B3A2-1F9A0298ABC4}" dt="2022-10-06T22:37:37.669" v="321" actId="692"/>
          <ac:spMkLst>
            <pc:docMk/>
            <pc:sldMk cId="1790663234" sldId="257"/>
            <ac:spMk id="60" creationId="{03CCB79E-DF8D-C0DF-92F2-D104AC875AAB}"/>
          </ac:spMkLst>
        </pc:spChg>
        <pc:spChg chg="mod">
          <ac:chgData name="Rosario Spadaro" userId="bcfba43aa6d62dc1" providerId="LiveId" clId="{B7819C49-68D5-4C51-B3A2-1F9A0298ABC4}" dt="2022-10-06T22:37:37.669" v="321" actId="692"/>
          <ac:spMkLst>
            <pc:docMk/>
            <pc:sldMk cId="1790663234" sldId="257"/>
            <ac:spMk id="61" creationId="{7004A64D-7B86-7C30-D663-A461B5B9416A}"/>
          </ac:spMkLst>
        </pc:spChg>
        <pc:spChg chg="mod">
          <ac:chgData name="Rosario Spadaro" userId="bcfba43aa6d62dc1" providerId="LiveId" clId="{B7819C49-68D5-4C51-B3A2-1F9A0298ABC4}" dt="2022-10-06T22:37:37.669" v="321" actId="692"/>
          <ac:spMkLst>
            <pc:docMk/>
            <pc:sldMk cId="1790663234" sldId="257"/>
            <ac:spMk id="63" creationId="{1872AFD8-40A2-8BE6-E2A3-AA2C7B59C558}"/>
          </ac:spMkLst>
        </pc:spChg>
        <pc:spChg chg="mod">
          <ac:chgData name="Rosario Spadaro" userId="bcfba43aa6d62dc1" providerId="LiveId" clId="{B7819C49-68D5-4C51-B3A2-1F9A0298ABC4}" dt="2022-10-06T22:37:37.669" v="321" actId="692"/>
          <ac:spMkLst>
            <pc:docMk/>
            <pc:sldMk cId="1790663234" sldId="257"/>
            <ac:spMk id="66" creationId="{E0447F9B-5587-E79F-E2B6-F0C3232D6129}"/>
          </ac:spMkLst>
        </pc:spChg>
        <pc:spChg chg="add mod">
          <ac:chgData name="Rosario Spadaro" userId="bcfba43aa6d62dc1" providerId="LiveId" clId="{B7819C49-68D5-4C51-B3A2-1F9A0298ABC4}" dt="2022-10-10T14:38:25.671" v="1425" actId="207"/>
          <ac:spMkLst>
            <pc:docMk/>
            <pc:sldMk cId="1790663234" sldId="257"/>
            <ac:spMk id="77" creationId="{B545851D-084D-8D0F-E92C-AC461A43B9A0}"/>
          </ac:spMkLst>
        </pc:spChg>
        <pc:spChg chg="del mod">
          <ac:chgData name="Rosario Spadaro" userId="bcfba43aa6d62dc1" providerId="LiveId" clId="{B7819C49-68D5-4C51-B3A2-1F9A0298ABC4}" dt="2022-10-07T19:48:46.411" v="685" actId="478"/>
          <ac:spMkLst>
            <pc:docMk/>
            <pc:sldMk cId="1790663234" sldId="257"/>
            <ac:spMk id="82" creationId="{F5CF440E-5403-EC91-2E90-45BA7022D68D}"/>
          </ac:spMkLst>
        </pc:spChg>
        <pc:spChg chg="mod">
          <ac:chgData name="Rosario Spadaro" userId="bcfba43aa6d62dc1" providerId="LiveId" clId="{B7819C49-68D5-4C51-B3A2-1F9A0298ABC4}" dt="2022-10-07T19:48:47.498" v="686" actId="6549"/>
          <ac:spMkLst>
            <pc:docMk/>
            <pc:sldMk cId="1790663234" sldId="257"/>
            <ac:spMk id="87" creationId="{31AC14A2-20EA-27A6-CC28-93BCDB4E95A0}"/>
          </ac:spMkLst>
        </pc:spChg>
        <pc:spChg chg="mod">
          <ac:chgData name="Rosario Spadaro" userId="bcfba43aa6d62dc1" providerId="LiveId" clId="{B7819C49-68D5-4C51-B3A2-1F9A0298ABC4}" dt="2022-10-06T22:39:10.556" v="329" actId="14861"/>
          <ac:spMkLst>
            <pc:docMk/>
            <pc:sldMk cId="1790663234" sldId="257"/>
            <ac:spMk id="91" creationId="{8FEFE596-E145-1DE6-4619-AA6487B82FE7}"/>
          </ac:spMkLst>
        </pc:spChg>
        <pc:spChg chg="add mod">
          <ac:chgData name="Rosario Spadaro" userId="bcfba43aa6d62dc1" providerId="LiveId" clId="{B7819C49-68D5-4C51-B3A2-1F9A0298ABC4}" dt="2022-10-10T14:38:20.042" v="1415" actId="207"/>
          <ac:spMkLst>
            <pc:docMk/>
            <pc:sldMk cId="1790663234" sldId="257"/>
            <ac:spMk id="92" creationId="{2D288C14-A9CF-1C26-59D6-A25614F8D473}"/>
          </ac:spMkLst>
        </pc:spChg>
        <pc:spChg chg="add mod">
          <ac:chgData name="Rosario Spadaro" userId="bcfba43aa6d62dc1" providerId="LiveId" clId="{B7819C49-68D5-4C51-B3A2-1F9A0298ABC4}" dt="2022-10-10T14:38:15.174" v="1401" actId="207"/>
          <ac:spMkLst>
            <pc:docMk/>
            <pc:sldMk cId="1790663234" sldId="257"/>
            <ac:spMk id="93" creationId="{70D9207B-F7DF-521E-97B0-9E752F5AE8D3}"/>
          </ac:spMkLst>
        </pc:spChg>
        <pc:spChg chg="add del">
          <ac:chgData name="Rosario Spadaro" userId="bcfba43aa6d62dc1" providerId="LiveId" clId="{B7819C49-68D5-4C51-B3A2-1F9A0298ABC4}" dt="2022-10-06T22:16:28.592" v="44" actId="22"/>
          <ac:spMkLst>
            <pc:docMk/>
            <pc:sldMk cId="1790663234" sldId="257"/>
            <ac:spMk id="93" creationId="{B0EBB6B5-AD5C-0898-5BB9-ABF53572DAE6}"/>
          </ac:spMkLst>
        </pc:spChg>
        <pc:spChg chg="add del mod">
          <ac:chgData name="Rosario Spadaro" userId="bcfba43aa6d62dc1" providerId="LiveId" clId="{B7819C49-68D5-4C51-B3A2-1F9A0298ABC4}" dt="2022-10-07T19:49:11.625" v="689" actId="478"/>
          <ac:spMkLst>
            <pc:docMk/>
            <pc:sldMk cId="1790663234" sldId="257"/>
            <ac:spMk id="94" creationId="{816F40BE-5890-43EA-D5C9-7E94B088278B}"/>
          </ac:spMkLst>
        </pc:spChg>
        <pc:spChg chg="add mod">
          <ac:chgData name="Rosario Spadaro" userId="bcfba43aa6d62dc1" providerId="LiveId" clId="{B7819C49-68D5-4C51-B3A2-1F9A0298ABC4}" dt="2022-10-07T19:49:13.151" v="690"/>
          <ac:spMkLst>
            <pc:docMk/>
            <pc:sldMk cId="1790663234" sldId="257"/>
            <ac:spMk id="97" creationId="{9F80D104-D843-4488-B9C1-7EF29B89C8A4}"/>
          </ac:spMkLst>
        </pc:spChg>
        <pc:spChg chg="add mod">
          <ac:chgData name="Rosario Spadaro" userId="bcfba43aa6d62dc1" providerId="LiveId" clId="{B7819C49-68D5-4C51-B3A2-1F9A0298ABC4}" dt="2022-10-07T19:49:13.151" v="690"/>
          <ac:spMkLst>
            <pc:docMk/>
            <pc:sldMk cId="1790663234" sldId="257"/>
            <ac:spMk id="106" creationId="{2CFB6369-E8B1-DE37-FA24-ECD0D16253C9}"/>
          </ac:spMkLst>
        </pc:spChg>
        <pc:spChg chg="add mod">
          <ac:chgData name="Rosario Spadaro" userId="bcfba43aa6d62dc1" providerId="LiveId" clId="{B7819C49-68D5-4C51-B3A2-1F9A0298ABC4}" dt="2022-10-07T19:49:13.151" v="690"/>
          <ac:spMkLst>
            <pc:docMk/>
            <pc:sldMk cId="1790663234" sldId="257"/>
            <ac:spMk id="108" creationId="{D0C5AEC7-93A6-1246-B0D0-58406F5573E2}"/>
          </ac:spMkLst>
        </pc:spChg>
        <pc:spChg chg="add mod">
          <ac:chgData name="Rosario Spadaro" userId="bcfba43aa6d62dc1" providerId="LiveId" clId="{B7819C49-68D5-4C51-B3A2-1F9A0298ABC4}" dt="2022-10-07T19:49:13.151" v="690"/>
          <ac:spMkLst>
            <pc:docMk/>
            <pc:sldMk cId="1790663234" sldId="257"/>
            <ac:spMk id="109" creationId="{D2E069CC-C708-6957-7BBD-A99FCFC6809C}"/>
          </ac:spMkLst>
        </pc:spChg>
        <pc:spChg chg="add mod">
          <ac:chgData name="Rosario Spadaro" userId="bcfba43aa6d62dc1" providerId="LiveId" clId="{B7819C49-68D5-4C51-B3A2-1F9A0298ABC4}" dt="2022-10-07T19:49:13.151" v="690"/>
          <ac:spMkLst>
            <pc:docMk/>
            <pc:sldMk cId="1790663234" sldId="257"/>
            <ac:spMk id="112" creationId="{D296B614-B4EF-4A88-C11C-288E0518BCB7}"/>
          </ac:spMkLst>
        </pc:spChg>
        <pc:spChg chg="add mod">
          <ac:chgData name="Rosario Spadaro" userId="bcfba43aa6d62dc1" providerId="LiveId" clId="{B7819C49-68D5-4C51-B3A2-1F9A0298ABC4}" dt="2022-10-07T19:49:13.151" v="690"/>
          <ac:spMkLst>
            <pc:docMk/>
            <pc:sldMk cId="1790663234" sldId="257"/>
            <ac:spMk id="113" creationId="{BE04BDC8-1ED0-6878-4D91-3178EDAB26B6}"/>
          </ac:spMkLst>
        </pc:spChg>
        <pc:spChg chg="add mod">
          <ac:chgData name="Rosario Spadaro" userId="bcfba43aa6d62dc1" providerId="LiveId" clId="{B7819C49-68D5-4C51-B3A2-1F9A0298ABC4}" dt="2022-10-07T19:49:13.151" v="690"/>
          <ac:spMkLst>
            <pc:docMk/>
            <pc:sldMk cId="1790663234" sldId="257"/>
            <ac:spMk id="114" creationId="{B43B8F05-0EFD-911C-826B-75CB45C6EACB}"/>
          </ac:spMkLst>
        </pc:spChg>
        <pc:spChg chg="add mod">
          <ac:chgData name="Rosario Spadaro" userId="bcfba43aa6d62dc1" providerId="LiveId" clId="{B7819C49-68D5-4C51-B3A2-1F9A0298ABC4}" dt="2022-10-07T19:49:13.151" v="690"/>
          <ac:spMkLst>
            <pc:docMk/>
            <pc:sldMk cId="1790663234" sldId="257"/>
            <ac:spMk id="124" creationId="{DD1F1666-8FED-DC84-46B1-BC92ED91990C}"/>
          </ac:spMkLst>
        </pc:spChg>
        <pc:spChg chg="add mod">
          <ac:chgData name="Rosario Spadaro" userId="bcfba43aa6d62dc1" providerId="LiveId" clId="{B7819C49-68D5-4C51-B3A2-1F9A0298ABC4}" dt="2022-10-07T19:49:13.151" v="690"/>
          <ac:spMkLst>
            <pc:docMk/>
            <pc:sldMk cId="1790663234" sldId="257"/>
            <ac:spMk id="125" creationId="{1E6C63E2-3549-B977-2143-CE37F1438160}"/>
          </ac:spMkLst>
        </pc:spChg>
        <pc:spChg chg="add mod">
          <ac:chgData name="Rosario Spadaro" userId="bcfba43aa6d62dc1" providerId="LiveId" clId="{B7819C49-68D5-4C51-B3A2-1F9A0298ABC4}" dt="2022-10-07T19:49:13.151" v="690"/>
          <ac:spMkLst>
            <pc:docMk/>
            <pc:sldMk cId="1790663234" sldId="257"/>
            <ac:spMk id="128" creationId="{CE3F72D5-B3DE-6ACD-4467-A4C873B11704}"/>
          </ac:spMkLst>
        </pc:spChg>
        <pc:spChg chg="add mod">
          <ac:chgData name="Rosario Spadaro" userId="bcfba43aa6d62dc1" providerId="LiveId" clId="{B7819C49-68D5-4C51-B3A2-1F9A0298ABC4}" dt="2022-10-07T19:50:42.434" v="700" actId="207"/>
          <ac:spMkLst>
            <pc:docMk/>
            <pc:sldMk cId="1790663234" sldId="257"/>
            <ac:spMk id="129" creationId="{DCF793D3-4811-807C-6857-E19451561198}"/>
          </ac:spMkLst>
        </pc:spChg>
        <pc:spChg chg="add mod">
          <ac:chgData name="Rosario Spadaro" userId="bcfba43aa6d62dc1" providerId="LiveId" clId="{B7819C49-68D5-4C51-B3A2-1F9A0298ABC4}" dt="2022-10-07T19:49:13.151" v="690"/>
          <ac:spMkLst>
            <pc:docMk/>
            <pc:sldMk cId="1790663234" sldId="257"/>
            <ac:spMk id="130" creationId="{296E5E04-DB90-414E-7127-B627906C9230}"/>
          </ac:spMkLst>
        </pc:spChg>
        <pc:spChg chg="add mod">
          <ac:chgData name="Rosario Spadaro" userId="bcfba43aa6d62dc1" providerId="LiveId" clId="{B7819C49-68D5-4C51-B3A2-1F9A0298ABC4}" dt="2022-10-07T19:49:13.151" v="690"/>
          <ac:spMkLst>
            <pc:docMk/>
            <pc:sldMk cId="1790663234" sldId="257"/>
            <ac:spMk id="135" creationId="{0A718CE3-D139-B031-FAC1-AC02B5358492}"/>
          </ac:spMkLst>
        </pc:spChg>
        <pc:spChg chg="add mod">
          <ac:chgData name="Rosario Spadaro" userId="bcfba43aa6d62dc1" providerId="LiveId" clId="{B7819C49-68D5-4C51-B3A2-1F9A0298ABC4}" dt="2022-10-07T19:49:13.151" v="690"/>
          <ac:spMkLst>
            <pc:docMk/>
            <pc:sldMk cId="1790663234" sldId="257"/>
            <ac:spMk id="142" creationId="{44565966-F173-46FA-6B91-BCA79340D3C3}"/>
          </ac:spMkLst>
        </pc:spChg>
        <pc:spChg chg="add mod">
          <ac:chgData name="Rosario Spadaro" userId="bcfba43aa6d62dc1" providerId="LiveId" clId="{B7819C49-68D5-4C51-B3A2-1F9A0298ABC4}" dt="2022-10-07T19:49:13.151" v="690"/>
          <ac:spMkLst>
            <pc:docMk/>
            <pc:sldMk cId="1790663234" sldId="257"/>
            <ac:spMk id="145" creationId="{4FDC052A-40C6-E304-2161-4EA0411C0946}"/>
          </ac:spMkLst>
        </pc:spChg>
        <pc:spChg chg="add mod">
          <ac:chgData name="Rosario Spadaro" userId="bcfba43aa6d62dc1" providerId="LiveId" clId="{B7819C49-68D5-4C51-B3A2-1F9A0298ABC4}" dt="2022-10-10T14:38:30.263" v="1435" actId="207"/>
          <ac:spMkLst>
            <pc:docMk/>
            <pc:sldMk cId="1790663234" sldId="257"/>
            <ac:spMk id="152" creationId="{407CFB37-432A-9537-5F79-9E97F33A74FB}"/>
          </ac:spMkLst>
        </pc:spChg>
        <pc:spChg chg="add mod">
          <ac:chgData name="Rosario Spadaro" userId="bcfba43aa6d62dc1" providerId="LiveId" clId="{B7819C49-68D5-4C51-B3A2-1F9A0298ABC4}" dt="2022-10-07T19:49:13.151" v="690"/>
          <ac:spMkLst>
            <pc:docMk/>
            <pc:sldMk cId="1790663234" sldId="257"/>
            <ac:spMk id="153" creationId="{D5E0BB97-BF0E-929F-E8F4-0826A7F3FF2A}"/>
          </ac:spMkLst>
        </pc:spChg>
        <pc:spChg chg="add mod">
          <ac:chgData name="Rosario Spadaro" userId="bcfba43aa6d62dc1" providerId="LiveId" clId="{B7819C49-68D5-4C51-B3A2-1F9A0298ABC4}" dt="2022-10-07T19:49:13.151" v="690"/>
          <ac:spMkLst>
            <pc:docMk/>
            <pc:sldMk cId="1790663234" sldId="257"/>
            <ac:spMk id="154" creationId="{65C9FAD8-5A7C-6947-3568-62A66629E5DB}"/>
          </ac:spMkLst>
        </pc:spChg>
        <pc:spChg chg="add mod">
          <ac:chgData name="Rosario Spadaro" userId="bcfba43aa6d62dc1" providerId="LiveId" clId="{B7819C49-68D5-4C51-B3A2-1F9A0298ABC4}" dt="2022-10-07T19:49:13.151" v="690"/>
          <ac:spMkLst>
            <pc:docMk/>
            <pc:sldMk cId="1790663234" sldId="257"/>
            <ac:spMk id="155" creationId="{8F6BD578-68D5-E423-91AD-9884FA6AA957}"/>
          </ac:spMkLst>
        </pc:spChg>
        <pc:spChg chg="add mod">
          <ac:chgData name="Rosario Spadaro" userId="bcfba43aa6d62dc1" providerId="LiveId" clId="{B7819C49-68D5-4C51-B3A2-1F9A0298ABC4}" dt="2022-10-07T19:49:13.151" v="690"/>
          <ac:spMkLst>
            <pc:docMk/>
            <pc:sldMk cId="1790663234" sldId="257"/>
            <ac:spMk id="156" creationId="{F7C72FE0-B61A-C34C-1328-F23C381A3FF0}"/>
          </ac:spMkLst>
        </pc:spChg>
        <pc:spChg chg="add mod">
          <ac:chgData name="Rosario Spadaro" userId="bcfba43aa6d62dc1" providerId="LiveId" clId="{B7819C49-68D5-4C51-B3A2-1F9A0298ABC4}" dt="2022-10-07T19:50:55.889" v="701" actId="207"/>
          <ac:spMkLst>
            <pc:docMk/>
            <pc:sldMk cId="1790663234" sldId="257"/>
            <ac:spMk id="157" creationId="{0BFC8439-41DA-476C-11F0-17CA366AC7F5}"/>
          </ac:spMkLst>
        </pc:spChg>
        <pc:spChg chg="add mod">
          <ac:chgData name="Rosario Spadaro" userId="bcfba43aa6d62dc1" providerId="LiveId" clId="{B7819C49-68D5-4C51-B3A2-1F9A0298ABC4}" dt="2022-10-07T19:51:46.238" v="713" actId="207"/>
          <ac:spMkLst>
            <pc:docMk/>
            <pc:sldMk cId="1790663234" sldId="257"/>
            <ac:spMk id="158" creationId="{7A65CC79-8E43-E6D1-9870-DB43EABA8CA6}"/>
          </ac:spMkLst>
        </pc:spChg>
        <pc:spChg chg="add mod">
          <ac:chgData name="Rosario Spadaro" userId="bcfba43aa6d62dc1" providerId="LiveId" clId="{B7819C49-68D5-4C51-B3A2-1F9A0298ABC4}" dt="2022-10-07T19:49:13.151" v="690"/>
          <ac:spMkLst>
            <pc:docMk/>
            <pc:sldMk cId="1790663234" sldId="257"/>
            <ac:spMk id="159" creationId="{8BEEC164-E85D-0C2F-0E9E-D0A2677E730A}"/>
          </ac:spMkLst>
        </pc:spChg>
        <pc:spChg chg="add mod">
          <ac:chgData name="Rosario Spadaro" userId="bcfba43aa6d62dc1" providerId="LiveId" clId="{B7819C49-68D5-4C51-B3A2-1F9A0298ABC4}" dt="2022-10-07T19:51:28.900" v="710" actId="207"/>
          <ac:spMkLst>
            <pc:docMk/>
            <pc:sldMk cId="1790663234" sldId="257"/>
            <ac:spMk id="160" creationId="{881C28D2-F90A-D5F7-12A0-1D1084D16B48}"/>
          </ac:spMkLst>
        </pc:spChg>
        <pc:spChg chg="add mod">
          <ac:chgData name="Rosario Spadaro" userId="bcfba43aa6d62dc1" providerId="LiveId" clId="{B7819C49-68D5-4C51-B3A2-1F9A0298ABC4}" dt="2022-10-07T19:51:31.638" v="711" actId="207"/>
          <ac:spMkLst>
            <pc:docMk/>
            <pc:sldMk cId="1790663234" sldId="257"/>
            <ac:spMk id="161" creationId="{64F20C9C-77BC-F49A-FA98-C784FF7CF7CB}"/>
          </ac:spMkLst>
        </pc:spChg>
        <pc:spChg chg="add mod">
          <ac:chgData name="Rosario Spadaro" userId="bcfba43aa6d62dc1" providerId="LiveId" clId="{B7819C49-68D5-4C51-B3A2-1F9A0298ABC4}" dt="2022-10-07T19:49:13.151" v="690"/>
          <ac:spMkLst>
            <pc:docMk/>
            <pc:sldMk cId="1790663234" sldId="257"/>
            <ac:spMk id="162" creationId="{594F4D38-34AD-2119-B909-B9BA89D1DF8F}"/>
          </ac:spMkLst>
        </pc:spChg>
        <pc:spChg chg="add mod">
          <ac:chgData name="Rosario Spadaro" userId="bcfba43aa6d62dc1" providerId="LiveId" clId="{B7819C49-68D5-4C51-B3A2-1F9A0298ABC4}" dt="2022-10-07T19:51:21.418" v="708" actId="207"/>
          <ac:spMkLst>
            <pc:docMk/>
            <pc:sldMk cId="1790663234" sldId="257"/>
            <ac:spMk id="163" creationId="{B0B0D83F-5A01-8749-E27A-A0B07E15813E}"/>
          </ac:spMkLst>
        </pc:spChg>
        <pc:spChg chg="add mod">
          <ac:chgData name="Rosario Spadaro" userId="bcfba43aa6d62dc1" providerId="LiveId" clId="{B7819C49-68D5-4C51-B3A2-1F9A0298ABC4}" dt="2022-10-07T19:51:25.133" v="709" actId="207"/>
          <ac:spMkLst>
            <pc:docMk/>
            <pc:sldMk cId="1790663234" sldId="257"/>
            <ac:spMk id="164" creationId="{2AF7CC30-BF0A-BFC0-E444-934A7DBEF286}"/>
          </ac:spMkLst>
        </pc:spChg>
        <pc:spChg chg="add mod">
          <ac:chgData name="Rosario Spadaro" userId="bcfba43aa6d62dc1" providerId="LiveId" clId="{B7819C49-68D5-4C51-B3A2-1F9A0298ABC4}" dt="2022-10-07T19:49:13.151" v="690"/>
          <ac:spMkLst>
            <pc:docMk/>
            <pc:sldMk cId="1790663234" sldId="257"/>
            <ac:spMk id="165" creationId="{25456B60-FF91-4939-40E4-B8FE31A3209D}"/>
          </ac:spMkLst>
        </pc:spChg>
        <pc:spChg chg="add mod">
          <ac:chgData name="Rosario Spadaro" userId="bcfba43aa6d62dc1" providerId="LiveId" clId="{B7819C49-68D5-4C51-B3A2-1F9A0298ABC4}" dt="2022-10-07T19:49:13.151" v="690"/>
          <ac:spMkLst>
            <pc:docMk/>
            <pc:sldMk cId="1790663234" sldId="257"/>
            <ac:spMk id="166" creationId="{B35B493C-4811-3D28-B195-C686EE3AFF24}"/>
          </ac:spMkLst>
        </pc:spChg>
        <pc:spChg chg="add mod">
          <ac:chgData name="Rosario Spadaro" userId="bcfba43aa6d62dc1" providerId="LiveId" clId="{B7819C49-68D5-4C51-B3A2-1F9A0298ABC4}" dt="2022-10-07T19:49:13.151" v="690"/>
          <ac:spMkLst>
            <pc:docMk/>
            <pc:sldMk cId="1790663234" sldId="257"/>
            <ac:spMk id="167" creationId="{C134F8F0-29C3-6DD4-7EFA-57185D649B1A}"/>
          </ac:spMkLst>
        </pc:spChg>
        <pc:spChg chg="add mod">
          <ac:chgData name="Rosario Spadaro" userId="bcfba43aa6d62dc1" providerId="LiveId" clId="{B7819C49-68D5-4C51-B3A2-1F9A0298ABC4}" dt="2022-10-07T19:49:13.151" v="690"/>
          <ac:spMkLst>
            <pc:docMk/>
            <pc:sldMk cId="1790663234" sldId="257"/>
            <ac:spMk id="168" creationId="{0DB96428-5013-5B4C-1CDA-46EE30E4CBFB}"/>
          </ac:spMkLst>
        </pc:spChg>
        <pc:spChg chg="add mod">
          <ac:chgData name="Rosario Spadaro" userId="bcfba43aa6d62dc1" providerId="LiveId" clId="{B7819C49-68D5-4C51-B3A2-1F9A0298ABC4}" dt="2022-10-07T19:49:13.151" v="690"/>
          <ac:spMkLst>
            <pc:docMk/>
            <pc:sldMk cId="1790663234" sldId="257"/>
            <ac:spMk id="169" creationId="{7E13B296-D53D-A235-E973-2DFADF6F55F0}"/>
          </ac:spMkLst>
        </pc:spChg>
        <pc:spChg chg="add mod">
          <ac:chgData name="Rosario Spadaro" userId="bcfba43aa6d62dc1" providerId="LiveId" clId="{B7819C49-68D5-4C51-B3A2-1F9A0298ABC4}" dt="2022-10-07T19:49:13.151" v="690"/>
          <ac:spMkLst>
            <pc:docMk/>
            <pc:sldMk cId="1790663234" sldId="257"/>
            <ac:spMk id="173" creationId="{3E804461-799D-0E2B-4226-F13DFB275A98}"/>
          </ac:spMkLst>
        </pc:spChg>
        <pc:spChg chg="add mod">
          <ac:chgData name="Rosario Spadaro" userId="bcfba43aa6d62dc1" providerId="LiveId" clId="{B7819C49-68D5-4C51-B3A2-1F9A0298ABC4}" dt="2022-10-07T19:49:13.151" v="690"/>
          <ac:spMkLst>
            <pc:docMk/>
            <pc:sldMk cId="1790663234" sldId="257"/>
            <ac:spMk id="174" creationId="{7E68F5C2-E81B-6658-40A8-DF69CFD28F95}"/>
          </ac:spMkLst>
        </pc:spChg>
        <pc:spChg chg="add mod">
          <ac:chgData name="Rosario Spadaro" userId="bcfba43aa6d62dc1" providerId="LiveId" clId="{B7819C49-68D5-4C51-B3A2-1F9A0298ABC4}" dt="2022-10-07T19:49:13.151" v="690"/>
          <ac:spMkLst>
            <pc:docMk/>
            <pc:sldMk cId="1790663234" sldId="257"/>
            <ac:spMk id="175" creationId="{F6733CB1-0689-F2D4-D0CE-35F4161AA891}"/>
          </ac:spMkLst>
        </pc:spChg>
        <pc:spChg chg="add mod">
          <ac:chgData name="Rosario Spadaro" userId="bcfba43aa6d62dc1" providerId="LiveId" clId="{B7819C49-68D5-4C51-B3A2-1F9A0298ABC4}" dt="2022-10-12T18:27:56.157" v="1712" actId="20577"/>
          <ac:spMkLst>
            <pc:docMk/>
            <pc:sldMk cId="1790663234" sldId="257"/>
            <ac:spMk id="206" creationId="{DB5FF91A-B382-3E99-014E-346684943215}"/>
          </ac:spMkLst>
        </pc:spChg>
        <pc:spChg chg="add mod">
          <ac:chgData name="Rosario Spadaro" userId="bcfba43aa6d62dc1" providerId="LiveId" clId="{B7819C49-68D5-4C51-B3A2-1F9A0298ABC4}" dt="2022-10-10T14:38:46.335" v="1465" actId="207"/>
          <ac:spMkLst>
            <pc:docMk/>
            <pc:sldMk cId="1790663234" sldId="257"/>
            <ac:spMk id="207" creationId="{5302004B-5C6A-E8D3-2D3B-9176271D58A6}"/>
          </ac:spMkLst>
        </pc:spChg>
        <pc:spChg chg="mod">
          <ac:chgData name="Rosario Spadaro" userId="bcfba43aa6d62dc1" providerId="LiveId" clId="{B7819C49-68D5-4C51-B3A2-1F9A0298ABC4}" dt="2022-10-10T14:39:00.226" v="1470" actId="207"/>
          <ac:spMkLst>
            <pc:docMk/>
            <pc:sldMk cId="1790663234" sldId="257"/>
            <ac:spMk id="210" creationId="{8A0E9924-559C-6A09-2117-3E5E19308884}"/>
          </ac:spMkLst>
        </pc:spChg>
        <pc:spChg chg="mod">
          <ac:chgData name="Rosario Spadaro" userId="bcfba43aa6d62dc1" providerId="LiveId" clId="{B7819C49-68D5-4C51-B3A2-1F9A0298ABC4}" dt="2022-10-10T14:39:07.312" v="1475" actId="207"/>
          <ac:spMkLst>
            <pc:docMk/>
            <pc:sldMk cId="1790663234" sldId="257"/>
            <ac:spMk id="213" creationId="{18554811-B821-14A7-CE52-3116A1071A1D}"/>
          </ac:spMkLst>
        </pc:spChg>
        <pc:spChg chg="add mod">
          <ac:chgData name="Rosario Spadaro" userId="bcfba43aa6d62dc1" providerId="LiveId" clId="{B7819C49-68D5-4C51-B3A2-1F9A0298ABC4}" dt="2022-10-10T14:38:37.137" v="1445" actId="207"/>
          <ac:spMkLst>
            <pc:docMk/>
            <pc:sldMk cId="1790663234" sldId="257"/>
            <ac:spMk id="215" creationId="{2A72BCB6-B1DD-4346-7B9D-78115C36BB42}"/>
          </ac:spMkLst>
        </pc:spChg>
        <pc:spChg chg="add mod">
          <ac:chgData name="Rosario Spadaro" userId="bcfba43aa6d62dc1" providerId="LiveId" clId="{B7819C49-68D5-4C51-B3A2-1F9A0298ABC4}" dt="2022-10-10T14:38:41.263" v="1455" actId="207"/>
          <ac:spMkLst>
            <pc:docMk/>
            <pc:sldMk cId="1790663234" sldId="257"/>
            <ac:spMk id="217" creationId="{DEB64B54-0EC7-F567-94A2-D238A93B71EF}"/>
          </ac:spMkLst>
        </pc:spChg>
        <pc:spChg chg="add mod">
          <ac:chgData name="Rosario Spadaro" userId="bcfba43aa6d62dc1" providerId="LiveId" clId="{B7819C49-68D5-4C51-B3A2-1F9A0298ABC4}" dt="2022-10-12T18:28:09.945" v="1719" actId="20577"/>
          <ac:spMkLst>
            <pc:docMk/>
            <pc:sldMk cId="1790663234" sldId="257"/>
            <ac:spMk id="219" creationId="{92C81F71-4725-1C48-0730-C64C9E71C467}"/>
          </ac:spMkLst>
        </pc:spChg>
        <pc:spChg chg="mod">
          <ac:chgData name="Rosario Spadaro" userId="bcfba43aa6d62dc1" providerId="LiveId" clId="{B7819C49-68D5-4C51-B3A2-1F9A0298ABC4}" dt="2022-10-07T19:49:13.151" v="690"/>
          <ac:spMkLst>
            <pc:docMk/>
            <pc:sldMk cId="1790663234" sldId="257"/>
            <ac:spMk id="222" creationId="{E1AD3880-8401-849F-143C-87A5BF60A01A}"/>
          </ac:spMkLst>
        </pc:spChg>
        <pc:spChg chg="mod">
          <ac:chgData name="Rosario Spadaro" userId="bcfba43aa6d62dc1" providerId="LiveId" clId="{B7819C49-68D5-4C51-B3A2-1F9A0298ABC4}" dt="2022-10-12T18:46:54.997" v="1862" actId="20577"/>
          <ac:spMkLst>
            <pc:docMk/>
            <pc:sldMk cId="1790663234" sldId="257"/>
            <ac:spMk id="224" creationId="{AFD3AB5C-1055-2BA6-958F-B2E31D2600F8}"/>
          </ac:spMkLst>
        </pc:spChg>
        <pc:spChg chg="mod">
          <ac:chgData name="Rosario Spadaro" userId="bcfba43aa6d62dc1" providerId="LiveId" clId="{B7819C49-68D5-4C51-B3A2-1F9A0298ABC4}" dt="2022-10-07T19:49:13.151" v="690"/>
          <ac:spMkLst>
            <pc:docMk/>
            <pc:sldMk cId="1790663234" sldId="257"/>
            <ac:spMk id="229" creationId="{18516EF2-7D03-9A8A-EC25-181F6496BEAB}"/>
          </ac:spMkLst>
        </pc:spChg>
        <pc:spChg chg="mod">
          <ac:chgData name="Rosario Spadaro" userId="bcfba43aa6d62dc1" providerId="LiveId" clId="{B7819C49-68D5-4C51-B3A2-1F9A0298ABC4}" dt="2022-10-12T18:46:45.908" v="1857" actId="14100"/>
          <ac:spMkLst>
            <pc:docMk/>
            <pc:sldMk cId="1790663234" sldId="257"/>
            <ac:spMk id="231" creationId="{0760712C-0E21-80B8-6FED-78EABC871714}"/>
          </ac:spMkLst>
        </pc:spChg>
        <pc:spChg chg="mod">
          <ac:chgData name="Rosario Spadaro" userId="bcfba43aa6d62dc1" providerId="LiveId" clId="{B7819C49-68D5-4C51-B3A2-1F9A0298ABC4}" dt="2022-10-07T19:49:13.151" v="690"/>
          <ac:spMkLst>
            <pc:docMk/>
            <pc:sldMk cId="1790663234" sldId="257"/>
            <ac:spMk id="236" creationId="{C145C450-F817-6B0E-F792-FA75E55B1A93}"/>
          </ac:spMkLst>
        </pc:spChg>
        <pc:spChg chg="mod">
          <ac:chgData name="Rosario Spadaro" userId="bcfba43aa6d62dc1" providerId="LiveId" clId="{B7819C49-68D5-4C51-B3A2-1F9A0298ABC4}" dt="2022-10-07T19:50:15.060" v="696" actId="207"/>
          <ac:spMkLst>
            <pc:docMk/>
            <pc:sldMk cId="1790663234" sldId="257"/>
            <ac:spMk id="238" creationId="{963F3707-731A-D1E8-2EB7-0F84AD0A51F2}"/>
          </ac:spMkLst>
        </pc:spChg>
        <pc:spChg chg="mod">
          <ac:chgData name="Rosario Spadaro" userId="bcfba43aa6d62dc1" providerId="LiveId" clId="{B7819C49-68D5-4C51-B3A2-1F9A0298ABC4}" dt="2022-10-07T19:49:13.151" v="690"/>
          <ac:spMkLst>
            <pc:docMk/>
            <pc:sldMk cId="1790663234" sldId="257"/>
            <ac:spMk id="243" creationId="{259184E4-3B2B-6937-6EBA-BDD4FACE326D}"/>
          </ac:spMkLst>
        </pc:spChg>
        <pc:spChg chg="mod">
          <ac:chgData name="Rosario Spadaro" userId="bcfba43aa6d62dc1" providerId="LiveId" clId="{B7819C49-68D5-4C51-B3A2-1F9A0298ABC4}" dt="2022-10-07T19:50:22.587" v="698" actId="207"/>
          <ac:spMkLst>
            <pc:docMk/>
            <pc:sldMk cId="1790663234" sldId="257"/>
            <ac:spMk id="245" creationId="{55513708-D98F-3E94-365D-7FD0A22E4708}"/>
          </ac:spMkLst>
        </pc:spChg>
        <pc:spChg chg="mod">
          <ac:chgData name="Rosario Spadaro" userId="bcfba43aa6d62dc1" providerId="LiveId" clId="{B7819C49-68D5-4C51-B3A2-1F9A0298ABC4}" dt="2022-10-07T19:49:13.151" v="690"/>
          <ac:spMkLst>
            <pc:docMk/>
            <pc:sldMk cId="1790663234" sldId="257"/>
            <ac:spMk id="250" creationId="{7186B23A-BCD6-3183-A03C-E56E4701F5D6}"/>
          </ac:spMkLst>
        </pc:spChg>
        <pc:spChg chg="mod">
          <ac:chgData name="Rosario Spadaro" userId="bcfba43aa6d62dc1" providerId="LiveId" clId="{B7819C49-68D5-4C51-B3A2-1F9A0298ABC4}" dt="2022-10-07T19:50:19.924" v="697" actId="207"/>
          <ac:spMkLst>
            <pc:docMk/>
            <pc:sldMk cId="1790663234" sldId="257"/>
            <ac:spMk id="252" creationId="{553A12EA-AA15-ED02-1B10-C6D39790BC72}"/>
          </ac:spMkLst>
        </pc:spChg>
        <pc:spChg chg="mod">
          <ac:chgData name="Rosario Spadaro" userId="bcfba43aa6d62dc1" providerId="LiveId" clId="{B7819C49-68D5-4C51-B3A2-1F9A0298ABC4}" dt="2022-10-07T19:49:13.151" v="690"/>
          <ac:spMkLst>
            <pc:docMk/>
            <pc:sldMk cId="1790663234" sldId="257"/>
            <ac:spMk id="257" creationId="{7629B2FE-C697-EAA1-8CED-D2DDADFB37EE}"/>
          </ac:spMkLst>
        </pc:spChg>
        <pc:spChg chg="mod">
          <ac:chgData name="Rosario Spadaro" userId="bcfba43aa6d62dc1" providerId="LiveId" clId="{B7819C49-68D5-4C51-B3A2-1F9A0298ABC4}" dt="2022-10-07T19:50:09.289" v="694" actId="207"/>
          <ac:spMkLst>
            <pc:docMk/>
            <pc:sldMk cId="1790663234" sldId="257"/>
            <ac:spMk id="258" creationId="{AFCC2460-25C4-1293-2CCD-A0B1BD2F5FB8}"/>
          </ac:spMkLst>
        </pc:spChg>
        <pc:grpChg chg="add mod">
          <ac:chgData name="Rosario Spadaro" userId="bcfba43aa6d62dc1" providerId="LiveId" clId="{B7819C49-68D5-4C51-B3A2-1F9A0298ABC4}" dt="2022-10-06T22:32:40.911" v="135" actId="207"/>
          <ac:grpSpMkLst>
            <pc:docMk/>
            <pc:sldMk cId="1790663234" sldId="257"/>
            <ac:grpSpMk id="2" creationId="{AC64B5C4-9704-6A6C-5E7E-0EE2C63C4B5B}"/>
          </ac:grpSpMkLst>
        </pc:grpChg>
        <pc:grpChg chg="add del mod">
          <ac:chgData name="Rosario Spadaro" userId="bcfba43aa6d62dc1" providerId="LiveId" clId="{B7819C49-68D5-4C51-B3A2-1F9A0298ABC4}" dt="2022-10-07T19:48:49.018" v="687" actId="478"/>
          <ac:grpSpMkLst>
            <pc:docMk/>
            <pc:sldMk cId="1790663234" sldId="257"/>
            <ac:grpSpMk id="78" creationId="{87D83834-12B3-4B0B-6F3D-1A9819609880}"/>
          </ac:grpSpMkLst>
        </pc:grpChg>
        <pc:grpChg chg="del mod">
          <ac:chgData name="Rosario Spadaro" userId="bcfba43aa6d62dc1" providerId="LiveId" clId="{B7819C49-68D5-4C51-B3A2-1F9A0298ABC4}" dt="2022-10-07T19:48:46.411" v="685" actId="478"/>
          <ac:grpSpMkLst>
            <pc:docMk/>
            <pc:sldMk cId="1790663234" sldId="257"/>
            <ac:grpSpMk id="80" creationId="{8916FCC5-E7D5-F5C6-E06E-22BA0C213604}"/>
          </ac:grpSpMkLst>
        </pc:grpChg>
        <pc:grpChg chg="add del mod">
          <ac:chgData name="Rosario Spadaro" userId="bcfba43aa6d62dc1" providerId="LiveId" clId="{B7819C49-68D5-4C51-B3A2-1F9A0298ABC4}" dt="2022-10-07T19:48:50.147" v="688" actId="478"/>
          <ac:grpSpMkLst>
            <pc:docMk/>
            <pc:sldMk cId="1790663234" sldId="257"/>
            <ac:grpSpMk id="83" creationId="{64E7B27C-6914-52F2-A397-584A0548519C}"/>
          </ac:grpSpMkLst>
        </pc:grpChg>
        <pc:grpChg chg="mod">
          <ac:chgData name="Rosario Spadaro" userId="bcfba43aa6d62dc1" providerId="LiveId" clId="{B7819C49-68D5-4C51-B3A2-1F9A0298ABC4}" dt="2022-10-06T22:15:59.697" v="41"/>
          <ac:grpSpMkLst>
            <pc:docMk/>
            <pc:sldMk cId="1790663234" sldId="257"/>
            <ac:grpSpMk id="85" creationId="{7239C19A-6EC9-2C31-5993-FE76431F5915}"/>
          </ac:grpSpMkLst>
        </pc:grpChg>
        <pc:grpChg chg="add del mod">
          <ac:chgData name="Rosario Spadaro" userId="bcfba43aa6d62dc1" providerId="LiveId" clId="{B7819C49-68D5-4C51-B3A2-1F9A0298ABC4}" dt="2022-10-07T19:48:44.200" v="684" actId="478"/>
          <ac:grpSpMkLst>
            <pc:docMk/>
            <pc:sldMk cId="1790663234" sldId="257"/>
            <ac:grpSpMk id="88" creationId="{C647AEC8-B2FA-2F38-C5E5-9E3716B304C0}"/>
          </ac:grpSpMkLst>
        </pc:grpChg>
        <pc:grpChg chg="add del mod">
          <ac:chgData name="Rosario Spadaro" userId="bcfba43aa6d62dc1" providerId="LiveId" clId="{B7819C49-68D5-4C51-B3A2-1F9A0298ABC4}" dt="2022-10-07T19:48:42.115" v="683" actId="478"/>
          <ac:grpSpMkLst>
            <pc:docMk/>
            <pc:sldMk cId="1790663234" sldId="257"/>
            <ac:grpSpMk id="110" creationId="{BCAC7B32-83A2-80E1-294F-BCF0C402870C}"/>
          </ac:grpSpMkLst>
        </pc:grpChg>
        <pc:grpChg chg="add mod">
          <ac:chgData name="Rosario Spadaro" userId="bcfba43aa6d62dc1" providerId="LiveId" clId="{B7819C49-68D5-4C51-B3A2-1F9A0298ABC4}" dt="2022-10-07T19:49:13.151" v="690"/>
          <ac:grpSpMkLst>
            <pc:docMk/>
            <pc:sldMk cId="1790663234" sldId="257"/>
            <ac:grpSpMk id="209" creationId="{C31A91E1-4D08-96E0-74A8-A3BE4F9A05C5}"/>
          </ac:grpSpMkLst>
        </pc:grpChg>
        <pc:grpChg chg="add mod">
          <ac:chgData name="Rosario Spadaro" userId="bcfba43aa6d62dc1" providerId="LiveId" clId="{B7819C49-68D5-4C51-B3A2-1F9A0298ABC4}" dt="2022-10-07T19:49:13.151" v="690"/>
          <ac:grpSpMkLst>
            <pc:docMk/>
            <pc:sldMk cId="1790663234" sldId="257"/>
            <ac:grpSpMk id="212" creationId="{39EF3853-D192-F1CC-051C-95ABA736D6E6}"/>
          </ac:grpSpMkLst>
        </pc:grpChg>
        <pc:grpChg chg="add mod">
          <ac:chgData name="Rosario Spadaro" userId="bcfba43aa6d62dc1" providerId="LiveId" clId="{B7819C49-68D5-4C51-B3A2-1F9A0298ABC4}" dt="2022-10-07T19:49:13.151" v="690"/>
          <ac:grpSpMkLst>
            <pc:docMk/>
            <pc:sldMk cId="1790663234" sldId="257"/>
            <ac:grpSpMk id="220" creationId="{5B05E116-D628-909A-9DAE-5D766E02DA88}"/>
          </ac:grpSpMkLst>
        </pc:grpChg>
        <pc:grpChg chg="mod">
          <ac:chgData name="Rosario Spadaro" userId="bcfba43aa6d62dc1" providerId="LiveId" clId="{B7819C49-68D5-4C51-B3A2-1F9A0298ABC4}" dt="2022-10-07T19:49:13.151" v="690"/>
          <ac:grpSpMkLst>
            <pc:docMk/>
            <pc:sldMk cId="1790663234" sldId="257"/>
            <ac:grpSpMk id="221" creationId="{E201B4A2-0DA8-1115-D92C-CA43BDAA5AB7}"/>
          </ac:grpSpMkLst>
        </pc:grpChg>
        <pc:grpChg chg="mod">
          <ac:chgData name="Rosario Spadaro" userId="bcfba43aa6d62dc1" providerId="LiveId" clId="{B7819C49-68D5-4C51-B3A2-1F9A0298ABC4}" dt="2022-10-07T19:49:13.151" v="690"/>
          <ac:grpSpMkLst>
            <pc:docMk/>
            <pc:sldMk cId="1790663234" sldId="257"/>
            <ac:grpSpMk id="223" creationId="{620794F0-83EF-C5A9-7A72-75386EF03EEE}"/>
          </ac:grpSpMkLst>
        </pc:grpChg>
        <pc:grpChg chg="add mod">
          <ac:chgData name="Rosario Spadaro" userId="bcfba43aa6d62dc1" providerId="LiveId" clId="{B7819C49-68D5-4C51-B3A2-1F9A0298ABC4}" dt="2022-10-07T19:49:13.151" v="690"/>
          <ac:grpSpMkLst>
            <pc:docMk/>
            <pc:sldMk cId="1790663234" sldId="257"/>
            <ac:grpSpMk id="227" creationId="{A93DF23D-8B8E-39CC-82F9-3F5440DB1739}"/>
          </ac:grpSpMkLst>
        </pc:grpChg>
        <pc:grpChg chg="mod">
          <ac:chgData name="Rosario Spadaro" userId="bcfba43aa6d62dc1" providerId="LiveId" clId="{B7819C49-68D5-4C51-B3A2-1F9A0298ABC4}" dt="2022-10-07T19:49:13.151" v="690"/>
          <ac:grpSpMkLst>
            <pc:docMk/>
            <pc:sldMk cId="1790663234" sldId="257"/>
            <ac:grpSpMk id="228" creationId="{EBA074FD-BAFA-0EBD-71ED-677FC407B08D}"/>
          </ac:grpSpMkLst>
        </pc:grpChg>
        <pc:grpChg chg="mod">
          <ac:chgData name="Rosario Spadaro" userId="bcfba43aa6d62dc1" providerId="LiveId" clId="{B7819C49-68D5-4C51-B3A2-1F9A0298ABC4}" dt="2022-10-07T19:49:13.151" v="690"/>
          <ac:grpSpMkLst>
            <pc:docMk/>
            <pc:sldMk cId="1790663234" sldId="257"/>
            <ac:grpSpMk id="230" creationId="{FA0E7667-D53F-23F7-C5BE-6D493BB15F46}"/>
          </ac:grpSpMkLst>
        </pc:grpChg>
        <pc:grpChg chg="add mod">
          <ac:chgData name="Rosario Spadaro" userId="bcfba43aa6d62dc1" providerId="LiveId" clId="{B7819C49-68D5-4C51-B3A2-1F9A0298ABC4}" dt="2022-10-07T19:49:13.151" v="690"/>
          <ac:grpSpMkLst>
            <pc:docMk/>
            <pc:sldMk cId="1790663234" sldId="257"/>
            <ac:grpSpMk id="234" creationId="{C4A13277-89C9-3D70-2D65-8B49710BD095}"/>
          </ac:grpSpMkLst>
        </pc:grpChg>
        <pc:grpChg chg="mod">
          <ac:chgData name="Rosario Spadaro" userId="bcfba43aa6d62dc1" providerId="LiveId" clId="{B7819C49-68D5-4C51-B3A2-1F9A0298ABC4}" dt="2022-10-07T19:49:13.151" v="690"/>
          <ac:grpSpMkLst>
            <pc:docMk/>
            <pc:sldMk cId="1790663234" sldId="257"/>
            <ac:grpSpMk id="235" creationId="{C98E5DD8-1BCD-9604-F5FB-5DECA4077604}"/>
          </ac:grpSpMkLst>
        </pc:grpChg>
        <pc:grpChg chg="mod">
          <ac:chgData name="Rosario Spadaro" userId="bcfba43aa6d62dc1" providerId="LiveId" clId="{B7819C49-68D5-4C51-B3A2-1F9A0298ABC4}" dt="2022-10-07T19:49:13.151" v="690"/>
          <ac:grpSpMkLst>
            <pc:docMk/>
            <pc:sldMk cId="1790663234" sldId="257"/>
            <ac:grpSpMk id="237" creationId="{2661D2A7-D16C-7E05-3DF8-ED70F0F246D3}"/>
          </ac:grpSpMkLst>
        </pc:grpChg>
        <pc:grpChg chg="add mod">
          <ac:chgData name="Rosario Spadaro" userId="bcfba43aa6d62dc1" providerId="LiveId" clId="{B7819C49-68D5-4C51-B3A2-1F9A0298ABC4}" dt="2022-10-07T19:49:13.151" v="690"/>
          <ac:grpSpMkLst>
            <pc:docMk/>
            <pc:sldMk cId="1790663234" sldId="257"/>
            <ac:grpSpMk id="241" creationId="{85593228-B871-FA9E-DBD7-2D2BAF43586E}"/>
          </ac:grpSpMkLst>
        </pc:grpChg>
        <pc:grpChg chg="mod">
          <ac:chgData name="Rosario Spadaro" userId="bcfba43aa6d62dc1" providerId="LiveId" clId="{B7819C49-68D5-4C51-B3A2-1F9A0298ABC4}" dt="2022-10-07T19:49:13.151" v="690"/>
          <ac:grpSpMkLst>
            <pc:docMk/>
            <pc:sldMk cId="1790663234" sldId="257"/>
            <ac:grpSpMk id="242" creationId="{F3C91333-731C-7537-8FE7-09DDDDFD0857}"/>
          </ac:grpSpMkLst>
        </pc:grpChg>
        <pc:grpChg chg="mod">
          <ac:chgData name="Rosario Spadaro" userId="bcfba43aa6d62dc1" providerId="LiveId" clId="{B7819C49-68D5-4C51-B3A2-1F9A0298ABC4}" dt="2022-10-07T19:49:13.151" v="690"/>
          <ac:grpSpMkLst>
            <pc:docMk/>
            <pc:sldMk cId="1790663234" sldId="257"/>
            <ac:grpSpMk id="244" creationId="{884914E4-6D5F-737C-CECC-77D6B14BBB4A}"/>
          </ac:grpSpMkLst>
        </pc:grpChg>
        <pc:grpChg chg="add mod">
          <ac:chgData name="Rosario Spadaro" userId="bcfba43aa6d62dc1" providerId="LiveId" clId="{B7819C49-68D5-4C51-B3A2-1F9A0298ABC4}" dt="2022-10-07T19:49:13.151" v="690"/>
          <ac:grpSpMkLst>
            <pc:docMk/>
            <pc:sldMk cId="1790663234" sldId="257"/>
            <ac:grpSpMk id="248" creationId="{EF1E30F9-6314-6BC0-D26E-A0DECB1CFAAD}"/>
          </ac:grpSpMkLst>
        </pc:grpChg>
        <pc:grpChg chg="mod">
          <ac:chgData name="Rosario Spadaro" userId="bcfba43aa6d62dc1" providerId="LiveId" clId="{B7819C49-68D5-4C51-B3A2-1F9A0298ABC4}" dt="2022-10-07T19:49:13.151" v="690"/>
          <ac:grpSpMkLst>
            <pc:docMk/>
            <pc:sldMk cId="1790663234" sldId="257"/>
            <ac:grpSpMk id="249" creationId="{EC3A2663-E26F-BD2D-3B79-3DE2DFF2F750}"/>
          </ac:grpSpMkLst>
        </pc:grpChg>
        <pc:grpChg chg="mod">
          <ac:chgData name="Rosario Spadaro" userId="bcfba43aa6d62dc1" providerId="LiveId" clId="{B7819C49-68D5-4C51-B3A2-1F9A0298ABC4}" dt="2022-10-07T19:49:13.151" v="690"/>
          <ac:grpSpMkLst>
            <pc:docMk/>
            <pc:sldMk cId="1790663234" sldId="257"/>
            <ac:grpSpMk id="251" creationId="{22697C32-9AEF-6385-C3A1-03F9D4F7527B}"/>
          </ac:grpSpMkLst>
        </pc:grpChg>
        <pc:grpChg chg="add mod">
          <ac:chgData name="Rosario Spadaro" userId="bcfba43aa6d62dc1" providerId="LiveId" clId="{B7819C49-68D5-4C51-B3A2-1F9A0298ABC4}" dt="2022-10-07T19:49:13.151" v="690"/>
          <ac:grpSpMkLst>
            <pc:docMk/>
            <pc:sldMk cId="1790663234" sldId="257"/>
            <ac:grpSpMk id="255" creationId="{F13498ED-87B0-E3CE-4A93-3737F79D3477}"/>
          </ac:grpSpMkLst>
        </pc:grpChg>
        <pc:grpChg chg="mod">
          <ac:chgData name="Rosario Spadaro" userId="bcfba43aa6d62dc1" providerId="LiveId" clId="{B7819C49-68D5-4C51-B3A2-1F9A0298ABC4}" dt="2022-10-07T19:49:13.151" v="690"/>
          <ac:grpSpMkLst>
            <pc:docMk/>
            <pc:sldMk cId="1790663234" sldId="257"/>
            <ac:grpSpMk id="256" creationId="{EC5A7D6B-6D02-B4AA-03B9-E477F3A2FE6A}"/>
          </ac:grpSpMkLst>
        </pc:grpChg>
        <pc:grpChg chg="mod">
          <ac:chgData name="Rosario Spadaro" userId="bcfba43aa6d62dc1" providerId="LiveId" clId="{B7819C49-68D5-4C51-B3A2-1F9A0298ABC4}" dt="2022-10-07T19:49:13.151" v="690"/>
          <ac:grpSpMkLst>
            <pc:docMk/>
            <pc:sldMk cId="1790663234" sldId="257"/>
            <ac:grpSpMk id="259" creationId="{A1DE46DC-E0C4-994D-301A-B0693DEC328E}"/>
          </ac:grpSpMkLst>
        </pc:grpChg>
        <pc:graphicFrameChg chg="add mod">
          <ac:chgData name="Rosario Spadaro" userId="bcfba43aa6d62dc1" providerId="LiveId" clId="{B7819C49-68D5-4C51-B3A2-1F9A0298ABC4}" dt="2022-10-07T19:49:13.151" v="690"/>
          <ac:graphicFrameMkLst>
            <pc:docMk/>
            <pc:sldMk cId="1790663234" sldId="257"/>
            <ac:graphicFrameMk id="96" creationId="{1B2B93F6-C2B8-A77D-92E4-CFB1868D2384}"/>
          </ac:graphicFrameMkLst>
        </pc:graphicFrameChg>
        <pc:graphicFrameChg chg="add mod">
          <ac:chgData name="Rosario Spadaro" userId="bcfba43aa6d62dc1" providerId="LiveId" clId="{B7819C49-68D5-4C51-B3A2-1F9A0298ABC4}" dt="2022-10-07T19:49:13.151" v="690"/>
          <ac:graphicFrameMkLst>
            <pc:docMk/>
            <pc:sldMk cId="1790663234" sldId="257"/>
            <ac:graphicFrameMk id="99" creationId="{D6C1A1F5-35A5-D641-3C6A-7F8D26937F02}"/>
          </ac:graphicFrameMkLst>
        </pc:graphicFrameChg>
        <pc:graphicFrameChg chg="add mod">
          <ac:chgData name="Rosario Spadaro" userId="bcfba43aa6d62dc1" providerId="LiveId" clId="{B7819C49-68D5-4C51-B3A2-1F9A0298ABC4}" dt="2022-10-07T19:49:13.151" v="690"/>
          <ac:graphicFrameMkLst>
            <pc:docMk/>
            <pc:sldMk cId="1790663234" sldId="257"/>
            <ac:graphicFrameMk id="115" creationId="{537364E9-4C1B-914A-02EF-70202364C05B}"/>
          </ac:graphicFrameMkLst>
        </pc:graphicFrameChg>
        <pc:graphicFrameChg chg="add mod">
          <ac:chgData name="Rosario Spadaro" userId="bcfba43aa6d62dc1" providerId="LiveId" clId="{B7819C49-68D5-4C51-B3A2-1F9A0298ABC4}" dt="2022-10-07T19:49:13.151" v="690"/>
          <ac:graphicFrameMkLst>
            <pc:docMk/>
            <pc:sldMk cId="1790663234" sldId="257"/>
            <ac:graphicFrameMk id="116" creationId="{2354DDF1-F867-7499-71E6-70DED2DF3912}"/>
          </ac:graphicFrameMkLst>
        </pc:graphicFrameChg>
        <pc:graphicFrameChg chg="add mod">
          <ac:chgData name="Rosario Spadaro" userId="bcfba43aa6d62dc1" providerId="LiveId" clId="{B7819C49-68D5-4C51-B3A2-1F9A0298ABC4}" dt="2022-10-07T19:49:13.151" v="690"/>
          <ac:graphicFrameMkLst>
            <pc:docMk/>
            <pc:sldMk cId="1790663234" sldId="257"/>
            <ac:graphicFrameMk id="117" creationId="{215FAD34-AF60-BBD5-821A-C96A94FEE559}"/>
          </ac:graphicFrameMkLst>
        </pc:graphicFrameChg>
        <pc:graphicFrameChg chg="add mod">
          <ac:chgData name="Rosario Spadaro" userId="bcfba43aa6d62dc1" providerId="LiveId" clId="{B7819C49-68D5-4C51-B3A2-1F9A0298ABC4}" dt="2022-10-07T19:49:13.151" v="690"/>
          <ac:graphicFrameMkLst>
            <pc:docMk/>
            <pc:sldMk cId="1790663234" sldId="257"/>
            <ac:graphicFrameMk id="118" creationId="{73EF61BB-2430-78CD-5141-5D05E62EBC7E}"/>
          </ac:graphicFrameMkLst>
        </pc:graphicFrameChg>
        <pc:graphicFrameChg chg="add mod">
          <ac:chgData name="Rosario Spadaro" userId="bcfba43aa6d62dc1" providerId="LiveId" clId="{B7819C49-68D5-4C51-B3A2-1F9A0298ABC4}" dt="2022-10-07T19:49:13.151" v="690"/>
          <ac:graphicFrameMkLst>
            <pc:docMk/>
            <pc:sldMk cId="1790663234" sldId="257"/>
            <ac:graphicFrameMk id="119" creationId="{F9C2983C-26E8-E687-7778-5B4F3DA6039D}"/>
          </ac:graphicFrameMkLst>
        </pc:graphicFrameChg>
        <pc:graphicFrameChg chg="add mod">
          <ac:chgData name="Rosario Spadaro" userId="bcfba43aa6d62dc1" providerId="LiveId" clId="{B7819C49-68D5-4C51-B3A2-1F9A0298ABC4}" dt="2022-10-07T19:49:13.151" v="690"/>
          <ac:graphicFrameMkLst>
            <pc:docMk/>
            <pc:sldMk cId="1790663234" sldId="257"/>
            <ac:graphicFrameMk id="120" creationId="{55132F24-3CEE-8807-DE78-F6F6A23C4555}"/>
          </ac:graphicFrameMkLst>
        </pc:graphicFrameChg>
        <pc:graphicFrameChg chg="add mod">
          <ac:chgData name="Rosario Spadaro" userId="bcfba43aa6d62dc1" providerId="LiveId" clId="{B7819C49-68D5-4C51-B3A2-1F9A0298ABC4}" dt="2022-10-07T19:49:13.151" v="690"/>
          <ac:graphicFrameMkLst>
            <pc:docMk/>
            <pc:sldMk cId="1790663234" sldId="257"/>
            <ac:graphicFrameMk id="131" creationId="{1EAF5EB9-373A-E07F-2DBA-82941857B227}"/>
          </ac:graphicFrameMkLst>
        </pc:graphicFrameChg>
        <pc:graphicFrameChg chg="add mod">
          <ac:chgData name="Rosario Spadaro" userId="bcfba43aa6d62dc1" providerId="LiveId" clId="{B7819C49-68D5-4C51-B3A2-1F9A0298ABC4}" dt="2022-10-07T19:49:13.151" v="690"/>
          <ac:graphicFrameMkLst>
            <pc:docMk/>
            <pc:sldMk cId="1790663234" sldId="257"/>
            <ac:graphicFrameMk id="132" creationId="{E47348F5-71DE-0FAD-35EF-39928723BB40}"/>
          </ac:graphicFrameMkLst>
        </pc:graphicFrameChg>
        <pc:graphicFrameChg chg="add mod">
          <ac:chgData name="Rosario Spadaro" userId="bcfba43aa6d62dc1" providerId="LiveId" clId="{B7819C49-68D5-4C51-B3A2-1F9A0298ABC4}" dt="2022-10-07T19:49:13.151" v="690"/>
          <ac:graphicFrameMkLst>
            <pc:docMk/>
            <pc:sldMk cId="1790663234" sldId="257"/>
            <ac:graphicFrameMk id="136" creationId="{4AD28499-D279-B532-0826-A1133EBC2BE8}"/>
          </ac:graphicFrameMkLst>
        </pc:graphicFrameChg>
        <pc:graphicFrameChg chg="add mod">
          <ac:chgData name="Rosario Spadaro" userId="bcfba43aa6d62dc1" providerId="LiveId" clId="{B7819C49-68D5-4C51-B3A2-1F9A0298ABC4}" dt="2022-10-07T19:49:13.151" v="690"/>
          <ac:graphicFrameMkLst>
            <pc:docMk/>
            <pc:sldMk cId="1790663234" sldId="257"/>
            <ac:graphicFrameMk id="137" creationId="{92CFE46F-6A01-F6FA-49BC-5DDAF19AB4EE}"/>
          </ac:graphicFrameMkLst>
        </pc:graphicFrameChg>
        <pc:graphicFrameChg chg="add mod">
          <ac:chgData name="Rosario Spadaro" userId="bcfba43aa6d62dc1" providerId="LiveId" clId="{B7819C49-68D5-4C51-B3A2-1F9A0298ABC4}" dt="2022-10-07T19:49:13.151" v="690"/>
          <ac:graphicFrameMkLst>
            <pc:docMk/>
            <pc:sldMk cId="1790663234" sldId="257"/>
            <ac:graphicFrameMk id="138" creationId="{071E0515-2B74-D643-D269-918C55E39B61}"/>
          </ac:graphicFrameMkLst>
        </pc:graphicFrameChg>
        <pc:graphicFrameChg chg="add mod">
          <ac:chgData name="Rosario Spadaro" userId="bcfba43aa6d62dc1" providerId="LiveId" clId="{B7819C49-68D5-4C51-B3A2-1F9A0298ABC4}" dt="2022-10-07T19:49:13.151" v="690"/>
          <ac:graphicFrameMkLst>
            <pc:docMk/>
            <pc:sldMk cId="1790663234" sldId="257"/>
            <ac:graphicFrameMk id="146" creationId="{5EC14852-A9EA-1360-F96B-C3B3B7738B3A}"/>
          </ac:graphicFrameMkLst>
        </pc:graphicFrameChg>
        <pc:graphicFrameChg chg="add mod">
          <ac:chgData name="Rosario Spadaro" userId="bcfba43aa6d62dc1" providerId="LiveId" clId="{B7819C49-68D5-4C51-B3A2-1F9A0298ABC4}" dt="2022-10-07T19:49:13.151" v="690"/>
          <ac:graphicFrameMkLst>
            <pc:docMk/>
            <pc:sldMk cId="1790663234" sldId="257"/>
            <ac:graphicFrameMk id="147" creationId="{393495E6-C179-2BDB-BA46-548451C34199}"/>
          </ac:graphicFrameMkLst>
        </pc:graphicFrameChg>
        <pc:graphicFrameChg chg="add mod">
          <ac:chgData name="Rosario Spadaro" userId="bcfba43aa6d62dc1" providerId="LiveId" clId="{B7819C49-68D5-4C51-B3A2-1F9A0298ABC4}" dt="2022-10-07T19:49:13.151" v="690"/>
          <ac:graphicFrameMkLst>
            <pc:docMk/>
            <pc:sldMk cId="1790663234" sldId="257"/>
            <ac:graphicFrameMk id="148" creationId="{7105FD2F-B3F0-AD8B-1BDB-9789F749BFFF}"/>
          </ac:graphicFrameMkLst>
        </pc:graphicFrameChg>
        <pc:picChg chg="mod">
          <ac:chgData name="Rosario Spadaro" userId="bcfba43aa6d62dc1" providerId="LiveId" clId="{B7819C49-68D5-4C51-B3A2-1F9A0298ABC4}" dt="2022-10-06T22:33:53.597" v="196" actId="29295"/>
          <ac:picMkLst>
            <pc:docMk/>
            <pc:sldMk cId="1790663234" sldId="257"/>
            <ac:picMk id="4" creationId="{ED9D8D75-79E3-5A57-6845-5C71CA28333A}"/>
          </ac:picMkLst>
        </pc:picChg>
        <pc:cxnChg chg="mod">
          <ac:chgData name="Rosario Spadaro" userId="bcfba43aa6d62dc1" providerId="LiveId" clId="{B7819C49-68D5-4C51-B3A2-1F9A0298ABC4}" dt="2022-10-07T19:48:42.115" v="683" actId="478"/>
          <ac:cxnSpMkLst>
            <pc:docMk/>
            <pc:sldMk cId="1790663234" sldId="257"/>
            <ac:cxnSpMk id="25" creationId="{96F86742-BB0A-C95C-4501-121AB2884176}"/>
          </ac:cxnSpMkLst>
        </pc:cxnChg>
        <pc:cxnChg chg="mod">
          <ac:chgData name="Rosario Spadaro" userId="bcfba43aa6d62dc1" providerId="LiveId" clId="{B7819C49-68D5-4C51-B3A2-1F9A0298ABC4}" dt="2022-10-07T19:48:42.115" v="683" actId="478"/>
          <ac:cxnSpMkLst>
            <pc:docMk/>
            <pc:sldMk cId="1790663234" sldId="257"/>
            <ac:cxnSpMk id="26" creationId="{ED188C72-71F7-3290-203C-7D05DFAE426C}"/>
          </ac:cxnSpMkLst>
        </pc:cxnChg>
        <pc:cxnChg chg="mod">
          <ac:chgData name="Rosario Spadaro" userId="bcfba43aa6d62dc1" providerId="LiveId" clId="{B7819C49-68D5-4C51-B3A2-1F9A0298ABC4}" dt="2022-10-07T19:48:42.115" v="683" actId="478"/>
          <ac:cxnSpMkLst>
            <pc:docMk/>
            <pc:sldMk cId="1790663234" sldId="257"/>
            <ac:cxnSpMk id="27" creationId="{EE259A57-BFD5-F3F5-9349-DB40C8DD6413}"/>
          </ac:cxnSpMkLst>
        </pc:cxnChg>
        <pc:cxnChg chg="mod">
          <ac:chgData name="Rosario Spadaro" userId="bcfba43aa6d62dc1" providerId="LiveId" clId="{B7819C49-68D5-4C51-B3A2-1F9A0298ABC4}" dt="2022-10-07T19:48:42.115" v="683" actId="478"/>
          <ac:cxnSpMkLst>
            <pc:docMk/>
            <pc:sldMk cId="1790663234" sldId="257"/>
            <ac:cxnSpMk id="28" creationId="{1CE66C82-A4B7-DB55-6FCF-EC9604C5DDAC}"/>
          </ac:cxnSpMkLst>
        </pc:cxnChg>
        <pc:cxnChg chg="mod">
          <ac:chgData name="Rosario Spadaro" userId="bcfba43aa6d62dc1" providerId="LiveId" clId="{B7819C49-68D5-4C51-B3A2-1F9A0298ABC4}" dt="2022-10-07T19:48:42.115" v="683" actId="478"/>
          <ac:cxnSpMkLst>
            <pc:docMk/>
            <pc:sldMk cId="1790663234" sldId="257"/>
            <ac:cxnSpMk id="30" creationId="{DDE0FAE0-07A4-BB55-9D37-AAC9ADC71FF9}"/>
          </ac:cxnSpMkLst>
        </pc:cxnChg>
        <pc:cxnChg chg="mod">
          <ac:chgData name="Rosario Spadaro" userId="bcfba43aa6d62dc1" providerId="LiveId" clId="{B7819C49-68D5-4C51-B3A2-1F9A0298ABC4}" dt="2022-10-07T19:48:42.115" v="683" actId="478"/>
          <ac:cxnSpMkLst>
            <pc:docMk/>
            <pc:sldMk cId="1790663234" sldId="257"/>
            <ac:cxnSpMk id="31" creationId="{6E258920-2FF2-159B-14E3-EA119FD52D73}"/>
          </ac:cxnSpMkLst>
        </pc:cxnChg>
        <pc:cxnChg chg="mod">
          <ac:chgData name="Rosario Spadaro" userId="bcfba43aa6d62dc1" providerId="LiveId" clId="{B7819C49-68D5-4C51-B3A2-1F9A0298ABC4}" dt="2022-10-07T19:48:42.115" v="683" actId="478"/>
          <ac:cxnSpMkLst>
            <pc:docMk/>
            <pc:sldMk cId="1790663234" sldId="257"/>
            <ac:cxnSpMk id="32" creationId="{28D7F45D-16FB-7443-5942-DA29A02DA17F}"/>
          </ac:cxnSpMkLst>
        </pc:cxnChg>
        <pc:cxnChg chg="mod">
          <ac:chgData name="Rosario Spadaro" userId="bcfba43aa6d62dc1" providerId="LiveId" clId="{B7819C49-68D5-4C51-B3A2-1F9A0298ABC4}" dt="2022-10-07T19:48:42.115" v="683" actId="478"/>
          <ac:cxnSpMkLst>
            <pc:docMk/>
            <pc:sldMk cId="1790663234" sldId="257"/>
            <ac:cxnSpMk id="33" creationId="{74E20DBF-F89F-55F8-B66D-84018D758C63}"/>
          </ac:cxnSpMkLst>
        </pc:cxnChg>
        <pc:cxnChg chg="mod">
          <ac:chgData name="Rosario Spadaro" userId="bcfba43aa6d62dc1" providerId="LiveId" clId="{B7819C49-68D5-4C51-B3A2-1F9A0298ABC4}" dt="2022-10-07T19:48:42.115" v="683" actId="478"/>
          <ac:cxnSpMkLst>
            <pc:docMk/>
            <pc:sldMk cId="1790663234" sldId="257"/>
            <ac:cxnSpMk id="34" creationId="{42D68D76-A75D-8911-8376-1D960EB4A208}"/>
          </ac:cxnSpMkLst>
        </pc:cxnChg>
        <pc:cxnChg chg="mod">
          <ac:chgData name="Rosario Spadaro" userId="bcfba43aa6d62dc1" providerId="LiveId" clId="{B7819C49-68D5-4C51-B3A2-1F9A0298ABC4}" dt="2022-10-07T19:48:42.115" v="683" actId="478"/>
          <ac:cxnSpMkLst>
            <pc:docMk/>
            <pc:sldMk cId="1790663234" sldId="257"/>
            <ac:cxnSpMk id="35" creationId="{F1C0FA22-061A-A57A-6F58-B7F8E5BE7D6B}"/>
          </ac:cxnSpMkLst>
        </pc:cxnChg>
        <pc:cxnChg chg="mod">
          <ac:chgData name="Rosario Spadaro" userId="bcfba43aa6d62dc1" providerId="LiveId" clId="{B7819C49-68D5-4C51-B3A2-1F9A0298ABC4}" dt="2022-10-07T19:48:42.115" v="683" actId="478"/>
          <ac:cxnSpMkLst>
            <pc:docMk/>
            <pc:sldMk cId="1790663234" sldId="257"/>
            <ac:cxnSpMk id="36" creationId="{BAC28821-6DFA-71ED-6BFC-48ED3826A42B}"/>
          </ac:cxnSpMkLst>
        </pc:cxnChg>
        <pc:cxnChg chg="mod">
          <ac:chgData name="Rosario Spadaro" userId="bcfba43aa6d62dc1" providerId="LiveId" clId="{B7819C49-68D5-4C51-B3A2-1F9A0298ABC4}" dt="2022-10-07T19:48:42.115" v="683" actId="478"/>
          <ac:cxnSpMkLst>
            <pc:docMk/>
            <pc:sldMk cId="1790663234" sldId="257"/>
            <ac:cxnSpMk id="37" creationId="{F85F28E2-E7B0-61B7-8401-14C42C74A5B1}"/>
          </ac:cxnSpMkLst>
        </pc:cxnChg>
        <pc:cxnChg chg="mod">
          <ac:chgData name="Rosario Spadaro" userId="bcfba43aa6d62dc1" providerId="LiveId" clId="{B7819C49-68D5-4C51-B3A2-1F9A0298ABC4}" dt="2022-10-07T19:48:42.115" v="683" actId="478"/>
          <ac:cxnSpMkLst>
            <pc:docMk/>
            <pc:sldMk cId="1790663234" sldId="257"/>
            <ac:cxnSpMk id="38" creationId="{EC20A9FD-0AF2-DE82-7205-49CBF3DD230A}"/>
          </ac:cxnSpMkLst>
        </pc:cxnChg>
        <pc:cxnChg chg="mod">
          <ac:chgData name="Rosario Spadaro" userId="bcfba43aa6d62dc1" providerId="LiveId" clId="{B7819C49-68D5-4C51-B3A2-1F9A0298ABC4}" dt="2022-10-07T19:48:42.115" v="683" actId="478"/>
          <ac:cxnSpMkLst>
            <pc:docMk/>
            <pc:sldMk cId="1790663234" sldId="257"/>
            <ac:cxnSpMk id="39" creationId="{CA6F6A9B-7147-0E21-5AA5-646694D746EF}"/>
          </ac:cxnSpMkLst>
        </pc:cxnChg>
        <pc:cxnChg chg="mod">
          <ac:chgData name="Rosario Spadaro" userId="bcfba43aa6d62dc1" providerId="LiveId" clId="{B7819C49-68D5-4C51-B3A2-1F9A0298ABC4}" dt="2022-10-07T19:48:42.115" v="683" actId="478"/>
          <ac:cxnSpMkLst>
            <pc:docMk/>
            <pc:sldMk cId="1790663234" sldId="257"/>
            <ac:cxnSpMk id="40" creationId="{F8288305-99AE-4E68-9B75-8A250AC956D6}"/>
          </ac:cxnSpMkLst>
        </pc:cxnChg>
        <pc:cxnChg chg="mod">
          <ac:chgData name="Rosario Spadaro" userId="bcfba43aa6d62dc1" providerId="LiveId" clId="{B7819C49-68D5-4C51-B3A2-1F9A0298ABC4}" dt="2022-10-07T19:48:42.115" v="683" actId="478"/>
          <ac:cxnSpMkLst>
            <pc:docMk/>
            <pc:sldMk cId="1790663234" sldId="257"/>
            <ac:cxnSpMk id="41" creationId="{5199AD39-DE98-06E3-B074-B9221FE5298B}"/>
          </ac:cxnSpMkLst>
        </pc:cxnChg>
        <pc:cxnChg chg="mod">
          <ac:chgData name="Rosario Spadaro" userId="bcfba43aa6d62dc1" providerId="LiveId" clId="{B7819C49-68D5-4C51-B3A2-1F9A0298ABC4}" dt="2022-10-07T19:48:42.115" v="683" actId="478"/>
          <ac:cxnSpMkLst>
            <pc:docMk/>
            <pc:sldMk cId="1790663234" sldId="257"/>
            <ac:cxnSpMk id="42" creationId="{46AA67F3-3D97-B8AE-D466-CC26575FEC02}"/>
          </ac:cxnSpMkLst>
        </pc:cxnChg>
        <pc:cxnChg chg="mod">
          <ac:chgData name="Rosario Spadaro" userId="bcfba43aa6d62dc1" providerId="LiveId" clId="{B7819C49-68D5-4C51-B3A2-1F9A0298ABC4}" dt="2022-10-07T19:48:42.115" v="683" actId="478"/>
          <ac:cxnSpMkLst>
            <pc:docMk/>
            <pc:sldMk cId="1790663234" sldId="257"/>
            <ac:cxnSpMk id="44" creationId="{4BA253ED-F7DF-B287-6355-D8698DFA36AA}"/>
          </ac:cxnSpMkLst>
        </pc:cxnChg>
        <pc:cxnChg chg="mod">
          <ac:chgData name="Rosario Spadaro" userId="bcfba43aa6d62dc1" providerId="LiveId" clId="{B7819C49-68D5-4C51-B3A2-1F9A0298ABC4}" dt="2022-10-07T19:48:42.115" v="683" actId="478"/>
          <ac:cxnSpMkLst>
            <pc:docMk/>
            <pc:sldMk cId="1790663234" sldId="257"/>
            <ac:cxnSpMk id="45" creationId="{341943D3-46A7-7B1B-DACA-EB2C74E2B725}"/>
          </ac:cxnSpMkLst>
        </pc:cxnChg>
        <pc:cxnChg chg="mod">
          <ac:chgData name="Rosario Spadaro" userId="bcfba43aa6d62dc1" providerId="LiveId" clId="{B7819C49-68D5-4C51-B3A2-1F9A0298ABC4}" dt="2022-10-07T19:48:42.115" v="683" actId="478"/>
          <ac:cxnSpMkLst>
            <pc:docMk/>
            <pc:sldMk cId="1790663234" sldId="257"/>
            <ac:cxnSpMk id="46" creationId="{C64AE10C-82F9-0F9C-C0B7-FF20FE1F85F9}"/>
          </ac:cxnSpMkLst>
        </pc:cxnChg>
        <pc:cxnChg chg="mod">
          <ac:chgData name="Rosario Spadaro" userId="bcfba43aa6d62dc1" providerId="LiveId" clId="{B7819C49-68D5-4C51-B3A2-1F9A0298ABC4}" dt="2022-10-07T19:48:42.115" v="683" actId="478"/>
          <ac:cxnSpMkLst>
            <pc:docMk/>
            <pc:sldMk cId="1790663234" sldId="257"/>
            <ac:cxnSpMk id="48" creationId="{77209AD1-7FA9-1DB2-0F9B-5F365CD49691}"/>
          </ac:cxnSpMkLst>
        </pc:cxnChg>
        <pc:cxnChg chg="mod">
          <ac:chgData name="Rosario Spadaro" userId="bcfba43aa6d62dc1" providerId="LiveId" clId="{B7819C49-68D5-4C51-B3A2-1F9A0298ABC4}" dt="2022-10-07T19:48:42.115" v="683" actId="478"/>
          <ac:cxnSpMkLst>
            <pc:docMk/>
            <pc:sldMk cId="1790663234" sldId="257"/>
            <ac:cxnSpMk id="50" creationId="{180F65E8-A379-6776-D1F5-15F7E57E95AA}"/>
          </ac:cxnSpMkLst>
        </pc:cxnChg>
        <pc:cxnChg chg="mod">
          <ac:chgData name="Rosario Spadaro" userId="bcfba43aa6d62dc1" providerId="LiveId" clId="{B7819C49-68D5-4C51-B3A2-1F9A0298ABC4}" dt="2022-10-07T19:48:42.115" v="683" actId="478"/>
          <ac:cxnSpMkLst>
            <pc:docMk/>
            <pc:sldMk cId="1790663234" sldId="257"/>
            <ac:cxnSpMk id="53" creationId="{9C871FD7-8748-E157-AD97-6082CB02526A}"/>
          </ac:cxnSpMkLst>
        </pc:cxnChg>
        <pc:cxnChg chg="mod">
          <ac:chgData name="Rosario Spadaro" userId="bcfba43aa6d62dc1" providerId="LiveId" clId="{B7819C49-68D5-4C51-B3A2-1F9A0298ABC4}" dt="2022-10-07T19:48:42.115" v="683" actId="478"/>
          <ac:cxnSpMkLst>
            <pc:docMk/>
            <pc:sldMk cId="1790663234" sldId="257"/>
            <ac:cxnSpMk id="55" creationId="{182ED9F6-C411-C483-FC87-834881B3C531}"/>
          </ac:cxnSpMkLst>
        </pc:cxnChg>
        <pc:cxnChg chg="mod">
          <ac:chgData name="Rosario Spadaro" userId="bcfba43aa6d62dc1" providerId="LiveId" clId="{B7819C49-68D5-4C51-B3A2-1F9A0298ABC4}" dt="2022-10-07T19:48:42.115" v="683" actId="478"/>
          <ac:cxnSpMkLst>
            <pc:docMk/>
            <pc:sldMk cId="1790663234" sldId="257"/>
            <ac:cxnSpMk id="57" creationId="{F22FD545-5832-82A4-50A5-6F61713FEC7F}"/>
          </ac:cxnSpMkLst>
        </pc:cxnChg>
        <pc:cxnChg chg="mod">
          <ac:chgData name="Rosario Spadaro" userId="bcfba43aa6d62dc1" providerId="LiveId" clId="{B7819C49-68D5-4C51-B3A2-1F9A0298ABC4}" dt="2022-10-07T19:48:42.115" v="683" actId="478"/>
          <ac:cxnSpMkLst>
            <pc:docMk/>
            <pc:sldMk cId="1790663234" sldId="257"/>
            <ac:cxnSpMk id="62" creationId="{39243D11-7BB0-4A90-7885-1B2D70F5CBD2}"/>
          </ac:cxnSpMkLst>
        </pc:cxnChg>
        <pc:cxnChg chg="mod">
          <ac:chgData name="Rosario Spadaro" userId="bcfba43aa6d62dc1" providerId="LiveId" clId="{B7819C49-68D5-4C51-B3A2-1F9A0298ABC4}" dt="2022-10-07T19:48:42.115" v="683" actId="478"/>
          <ac:cxnSpMkLst>
            <pc:docMk/>
            <pc:sldMk cId="1790663234" sldId="257"/>
            <ac:cxnSpMk id="64" creationId="{F9A79DF9-BB92-71D8-B664-B72C20904746}"/>
          </ac:cxnSpMkLst>
        </pc:cxnChg>
        <pc:cxnChg chg="mod">
          <ac:chgData name="Rosario Spadaro" userId="bcfba43aa6d62dc1" providerId="LiveId" clId="{B7819C49-68D5-4C51-B3A2-1F9A0298ABC4}" dt="2022-10-07T19:48:42.115" v="683" actId="478"/>
          <ac:cxnSpMkLst>
            <pc:docMk/>
            <pc:sldMk cId="1790663234" sldId="257"/>
            <ac:cxnSpMk id="65" creationId="{46E8E843-4F48-E313-B7D5-229B37F36B18}"/>
          </ac:cxnSpMkLst>
        </pc:cxnChg>
        <pc:cxnChg chg="mod">
          <ac:chgData name="Rosario Spadaro" userId="bcfba43aa6d62dc1" providerId="LiveId" clId="{B7819C49-68D5-4C51-B3A2-1F9A0298ABC4}" dt="2022-10-07T19:48:42.115" v="683" actId="478"/>
          <ac:cxnSpMkLst>
            <pc:docMk/>
            <pc:sldMk cId="1790663234" sldId="257"/>
            <ac:cxnSpMk id="67" creationId="{1316BFEE-FAF7-912B-E99B-01E4552CD99E}"/>
          </ac:cxnSpMkLst>
        </pc:cxnChg>
        <pc:cxnChg chg="mod">
          <ac:chgData name="Rosario Spadaro" userId="bcfba43aa6d62dc1" providerId="LiveId" clId="{B7819C49-68D5-4C51-B3A2-1F9A0298ABC4}" dt="2022-10-07T19:48:42.115" v="683" actId="478"/>
          <ac:cxnSpMkLst>
            <pc:docMk/>
            <pc:sldMk cId="1790663234" sldId="257"/>
            <ac:cxnSpMk id="68" creationId="{C8190648-296A-5911-A1C7-0565B5045383}"/>
          </ac:cxnSpMkLst>
        </pc:cxnChg>
        <pc:cxnChg chg="mod">
          <ac:chgData name="Rosario Spadaro" userId="bcfba43aa6d62dc1" providerId="LiveId" clId="{B7819C49-68D5-4C51-B3A2-1F9A0298ABC4}" dt="2022-10-07T19:48:42.115" v="683" actId="478"/>
          <ac:cxnSpMkLst>
            <pc:docMk/>
            <pc:sldMk cId="1790663234" sldId="257"/>
            <ac:cxnSpMk id="69" creationId="{1251CEA7-5D28-E5C3-093B-C766CB4EE636}"/>
          </ac:cxnSpMkLst>
        </pc:cxnChg>
        <pc:cxnChg chg="mod">
          <ac:chgData name="Rosario Spadaro" userId="bcfba43aa6d62dc1" providerId="LiveId" clId="{B7819C49-68D5-4C51-B3A2-1F9A0298ABC4}" dt="2022-10-07T19:48:42.115" v="683" actId="478"/>
          <ac:cxnSpMkLst>
            <pc:docMk/>
            <pc:sldMk cId="1790663234" sldId="257"/>
            <ac:cxnSpMk id="70" creationId="{BAE7C4D8-94A6-06AE-F660-8882C2F2011D}"/>
          </ac:cxnSpMkLst>
        </pc:cxnChg>
        <pc:cxnChg chg="mod">
          <ac:chgData name="Rosario Spadaro" userId="bcfba43aa6d62dc1" providerId="LiveId" clId="{B7819C49-68D5-4C51-B3A2-1F9A0298ABC4}" dt="2022-10-07T19:48:42.115" v="683" actId="478"/>
          <ac:cxnSpMkLst>
            <pc:docMk/>
            <pc:sldMk cId="1790663234" sldId="257"/>
            <ac:cxnSpMk id="71" creationId="{18583F41-2B52-0C4D-FB91-90816463DC35}"/>
          </ac:cxnSpMkLst>
        </pc:cxnChg>
        <pc:cxnChg chg="mod">
          <ac:chgData name="Rosario Spadaro" userId="bcfba43aa6d62dc1" providerId="LiveId" clId="{B7819C49-68D5-4C51-B3A2-1F9A0298ABC4}" dt="2022-10-07T19:48:42.115" v="683" actId="478"/>
          <ac:cxnSpMkLst>
            <pc:docMk/>
            <pc:sldMk cId="1790663234" sldId="257"/>
            <ac:cxnSpMk id="72" creationId="{544332AD-F3EE-7245-DBEA-7710BE1386DE}"/>
          </ac:cxnSpMkLst>
        </pc:cxnChg>
        <pc:cxnChg chg="mod">
          <ac:chgData name="Rosario Spadaro" userId="bcfba43aa6d62dc1" providerId="LiveId" clId="{B7819C49-68D5-4C51-B3A2-1F9A0298ABC4}" dt="2022-10-07T19:48:42.115" v="683" actId="478"/>
          <ac:cxnSpMkLst>
            <pc:docMk/>
            <pc:sldMk cId="1790663234" sldId="257"/>
            <ac:cxnSpMk id="73" creationId="{321E123A-1437-0D41-5C74-BDF5EB56D76A}"/>
          </ac:cxnSpMkLst>
        </pc:cxnChg>
        <pc:cxnChg chg="mod">
          <ac:chgData name="Rosario Spadaro" userId="bcfba43aa6d62dc1" providerId="LiveId" clId="{B7819C49-68D5-4C51-B3A2-1F9A0298ABC4}" dt="2022-10-07T19:48:42.115" v="683" actId="478"/>
          <ac:cxnSpMkLst>
            <pc:docMk/>
            <pc:sldMk cId="1790663234" sldId="257"/>
            <ac:cxnSpMk id="74" creationId="{8B5CA14E-BDAA-4ED0-3080-3AD98473044B}"/>
          </ac:cxnSpMkLst>
        </pc:cxnChg>
        <pc:cxnChg chg="mod">
          <ac:chgData name="Rosario Spadaro" userId="bcfba43aa6d62dc1" providerId="LiveId" clId="{B7819C49-68D5-4C51-B3A2-1F9A0298ABC4}" dt="2022-10-07T19:48:42.115" v="683" actId="478"/>
          <ac:cxnSpMkLst>
            <pc:docMk/>
            <pc:sldMk cId="1790663234" sldId="257"/>
            <ac:cxnSpMk id="75" creationId="{F1C1397B-3B3B-A957-2F64-A6B305D3ABD2}"/>
          </ac:cxnSpMkLst>
        </pc:cxnChg>
        <pc:cxnChg chg="add mod">
          <ac:chgData name="Rosario Spadaro" userId="bcfba43aa6d62dc1" providerId="LiveId" clId="{B7819C49-68D5-4C51-B3A2-1F9A0298ABC4}" dt="2022-10-07T19:48:42.115" v="683" actId="478"/>
          <ac:cxnSpMkLst>
            <pc:docMk/>
            <pc:sldMk cId="1790663234" sldId="257"/>
            <ac:cxnSpMk id="76" creationId="{48709CDE-1D15-DB5C-2836-BEDD22DEE530}"/>
          </ac:cxnSpMkLst>
        </pc:cxnChg>
        <pc:cxnChg chg="add del mod">
          <ac:chgData name="Rosario Spadaro" userId="bcfba43aa6d62dc1" providerId="LiveId" clId="{B7819C49-68D5-4C51-B3A2-1F9A0298ABC4}" dt="2022-10-06T22:22:23.978" v="56" actId="478"/>
          <ac:cxnSpMkLst>
            <pc:docMk/>
            <pc:sldMk cId="1790663234" sldId="257"/>
            <ac:cxnSpMk id="77" creationId="{49C3C077-D21A-EE1B-498A-12006DF654D6}"/>
          </ac:cxnSpMkLst>
        </pc:cxnChg>
        <pc:cxnChg chg="mod">
          <ac:chgData name="Rosario Spadaro" userId="bcfba43aa6d62dc1" providerId="LiveId" clId="{B7819C49-68D5-4C51-B3A2-1F9A0298ABC4}" dt="2022-10-06T22:27:12.097" v="87" actId="208"/>
          <ac:cxnSpMkLst>
            <pc:docMk/>
            <pc:sldMk cId="1790663234" sldId="257"/>
            <ac:cxnSpMk id="79" creationId="{BA40B7F2-EB34-6CBE-44C2-ECD336FB5D68}"/>
          </ac:cxnSpMkLst>
        </pc:cxnChg>
        <pc:cxnChg chg="mod">
          <ac:chgData name="Rosario Spadaro" userId="bcfba43aa6d62dc1" providerId="LiveId" clId="{B7819C49-68D5-4C51-B3A2-1F9A0298ABC4}" dt="2022-10-07T19:48:42.115" v="683" actId="478"/>
          <ac:cxnSpMkLst>
            <pc:docMk/>
            <pc:sldMk cId="1790663234" sldId="257"/>
            <ac:cxnSpMk id="81" creationId="{21D48B3A-60D4-404A-4DA3-7B7E6C334049}"/>
          </ac:cxnSpMkLst>
        </pc:cxnChg>
        <pc:cxnChg chg="mod">
          <ac:chgData name="Rosario Spadaro" userId="bcfba43aa6d62dc1" providerId="LiveId" clId="{B7819C49-68D5-4C51-B3A2-1F9A0298ABC4}" dt="2022-10-06T22:26:19.046" v="83" actId="208"/>
          <ac:cxnSpMkLst>
            <pc:docMk/>
            <pc:sldMk cId="1790663234" sldId="257"/>
            <ac:cxnSpMk id="84" creationId="{10B172CC-6BAB-A730-C5A0-9E6E639CC093}"/>
          </ac:cxnSpMkLst>
        </pc:cxnChg>
        <pc:cxnChg chg="mod ord">
          <ac:chgData name="Rosario Spadaro" userId="bcfba43aa6d62dc1" providerId="LiveId" clId="{B7819C49-68D5-4C51-B3A2-1F9A0298ABC4}" dt="2022-10-07T19:48:42.115" v="683" actId="478"/>
          <ac:cxnSpMkLst>
            <pc:docMk/>
            <pc:sldMk cId="1790663234" sldId="257"/>
            <ac:cxnSpMk id="86" creationId="{774682B7-1197-D3A1-B690-B65CD1A0DE5D}"/>
          </ac:cxnSpMkLst>
        </pc:cxnChg>
        <pc:cxnChg chg="mod">
          <ac:chgData name="Rosario Spadaro" userId="bcfba43aa6d62dc1" providerId="LiveId" clId="{B7819C49-68D5-4C51-B3A2-1F9A0298ABC4}" dt="2022-10-06T22:25:50.336" v="82" actId="208"/>
          <ac:cxnSpMkLst>
            <pc:docMk/>
            <pc:sldMk cId="1790663234" sldId="257"/>
            <ac:cxnSpMk id="89" creationId="{8EF8FCFC-D2E6-019D-33CA-EF24E4943D35}"/>
          </ac:cxnSpMkLst>
        </pc:cxnChg>
        <pc:cxnChg chg="mod">
          <ac:chgData name="Rosario Spadaro" userId="bcfba43aa6d62dc1" providerId="LiveId" clId="{B7819C49-68D5-4C51-B3A2-1F9A0298ABC4}" dt="2022-10-06T22:25:50.336" v="82" actId="208"/>
          <ac:cxnSpMkLst>
            <pc:docMk/>
            <pc:sldMk cId="1790663234" sldId="257"/>
            <ac:cxnSpMk id="90" creationId="{9D881A22-2819-C031-0C03-C9E200B71351}"/>
          </ac:cxnSpMkLst>
        </pc:cxnChg>
        <pc:cxnChg chg="add mod">
          <ac:chgData name="Rosario Spadaro" userId="bcfba43aa6d62dc1" providerId="LiveId" clId="{B7819C49-68D5-4C51-B3A2-1F9A0298ABC4}" dt="2022-10-07T19:48:42.115" v="683" actId="478"/>
          <ac:cxnSpMkLst>
            <pc:docMk/>
            <pc:sldMk cId="1790663234" sldId="257"/>
            <ac:cxnSpMk id="95" creationId="{5A7E4808-0256-08B0-C0B3-EAEFC4BB6B73}"/>
          </ac:cxnSpMkLst>
        </pc:cxnChg>
        <pc:cxnChg chg="add mod">
          <ac:chgData name="Rosario Spadaro" userId="bcfba43aa6d62dc1" providerId="LiveId" clId="{B7819C49-68D5-4C51-B3A2-1F9A0298ABC4}" dt="2022-10-07T19:48:42.115" v="683" actId="478"/>
          <ac:cxnSpMkLst>
            <pc:docMk/>
            <pc:sldMk cId="1790663234" sldId="257"/>
            <ac:cxnSpMk id="98" creationId="{7D1C5F60-5FFC-F306-9B35-8FDE1F4B6613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100" creationId="{02A7D997-F3FC-C666-8686-0034F411DAEF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101" creationId="{E6A98F47-774F-64B3-7A14-2990CEB69084}"/>
          </ac:cxnSpMkLst>
        </pc:cxnChg>
        <pc:cxnChg chg="add mod">
          <ac:chgData name="Rosario Spadaro" userId="bcfba43aa6d62dc1" providerId="LiveId" clId="{B7819C49-68D5-4C51-B3A2-1F9A0298ABC4}" dt="2022-10-07T19:48:42.115" v="683" actId="478"/>
          <ac:cxnSpMkLst>
            <pc:docMk/>
            <pc:sldMk cId="1790663234" sldId="257"/>
            <ac:cxnSpMk id="102" creationId="{CA80352A-859A-950B-55D5-1B27632D641D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103" creationId="{19934534-E6B1-39B4-22E2-0E76316C5859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104" creationId="{1377EA9E-FC10-7A5C-1D8E-13C0D8923A36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105" creationId="{F31881D5-F0CA-F371-BDC6-7847AED9F71E}"/>
          </ac:cxnSpMkLst>
        </pc:cxnChg>
        <pc:cxnChg chg="add mod">
          <ac:chgData name="Rosario Spadaro" userId="bcfba43aa6d62dc1" providerId="LiveId" clId="{B7819C49-68D5-4C51-B3A2-1F9A0298ABC4}" dt="2022-10-07T19:48:42.115" v="683" actId="478"/>
          <ac:cxnSpMkLst>
            <pc:docMk/>
            <pc:sldMk cId="1790663234" sldId="257"/>
            <ac:cxnSpMk id="107" creationId="{D8B16B2A-1590-21F9-AE03-EE03668C2877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111" creationId="{87D91EC0-DBA0-E393-3DD2-AC7E231CDC25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121" creationId="{2FBFFCAD-207C-33A8-9448-4083C14B6CB4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122" creationId="{A566A6E4-C24C-6497-0CC0-79E0B8EB85A4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123" creationId="{5681FE4D-9243-7F3E-9048-4F484440DB57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126" creationId="{4DE42E70-8BCC-9EE0-7E06-5080C9BB99C6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127" creationId="{E5FC9BC1-E3FF-0350-A20A-69A1FEBCD3D3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133" creationId="{2EE13657-107D-2F44-E422-7CA410C4AEC0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134" creationId="{2A877933-CE5E-AAC1-57AC-1C2356DEFE46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139" creationId="{2E7627C4-59E7-8F4A-DE27-D17E965F66F6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140" creationId="{B8F542FA-6229-0273-F7F6-7DDDE791362B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141" creationId="{F980B9D9-04C4-161D-1C5F-13753B6CF36D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143" creationId="{0E952216-A9F2-9C28-6842-099F231842F8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144" creationId="{4223B060-8580-23FB-F8CB-7D9DBB1492FF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149" creationId="{8A2645E7-81C3-5391-B0BC-722119A6C86E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150" creationId="{802EC578-FD7B-9582-2863-F1FB49607150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151" creationId="{5AD7EA08-7664-3C79-D179-5A15FD079712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170" creationId="{58F14A8E-F3C1-38F6-DEF6-0BB0CB40FE20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171" creationId="{A280A5E8-9867-A758-E4DC-E118E11AD14A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172" creationId="{D2A0D99C-4AEA-E32F-AB46-FB7880AE7E4D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176" creationId="{1F5F214D-74B9-239B-FCE2-2FC2DBB6AC6D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177" creationId="{E7C77877-F64B-D8B2-C9E5-3596F2DA18BF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178" creationId="{B124938E-F6C6-2502-F1B7-C03DD1BD2CA4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179" creationId="{244C3683-C165-991F-C07B-E7486B6F3C05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180" creationId="{4AECDE12-F08E-E7DC-3D1E-ECCF5B046AA2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181" creationId="{2D27CBA9-4015-803D-1156-168347D69995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182" creationId="{CE7BFC1E-C10A-D1B3-E741-90D694502BD5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183" creationId="{30809E45-C264-63D4-A4D9-F25D6146527C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184" creationId="{08CA8932-7590-0201-9506-B1F45E6EFC7F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185" creationId="{36443D1A-A153-67D9-B7A2-D1C7981266F4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186" creationId="{38EFF5F9-9717-DCE8-05A0-D3AE8C5854B0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187" creationId="{FC14A5FF-5A8B-52EE-C8D5-4295EB451C23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188" creationId="{270FB665-1826-64C7-3C23-641FE9C9F5A3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189" creationId="{479E95CE-3041-E48D-D4DD-1134B6C5D7A7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190" creationId="{EC8CC60F-0369-C4C8-B79A-E6176DD08249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191" creationId="{3C5B993F-B53B-BB28-9784-290E287C1CD7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192" creationId="{692A693C-B2D9-5FE6-2CAC-D2C5CC8EF1A0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193" creationId="{13657C77-A69E-63D0-0393-47CEE4B8EC2A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194" creationId="{76F775C8-829D-69E2-DEE5-2FF3A61033CF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195" creationId="{1726DA86-D2F3-423B-2680-E5F4A625D122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196" creationId="{B1C5DF8C-5A29-0B2C-3C38-FDE7D264540E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197" creationId="{8AB70AED-6529-0BAC-3720-4AF4C94A07D9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198" creationId="{1A4C6507-4813-86C1-3B91-D124DDCBD056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199" creationId="{B3F13DCC-7D35-A7D2-FC36-027755C7F0A9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200" creationId="{CCB63AB5-B675-A66A-F8E2-5E0A5DCA9F3F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201" creationId="{03DAA5AB-A223-67AB-1D22-AA567316B6EB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202" creationId="{F2F17BB0-C5B3-421A-2595-C0131C54AB34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203" creationId="{E0CFF979-D342-0901-1C28-CBE290A9F7EE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204" creationId="{46BACBFD-9AB8-F18A-D37D-6307FB0DAD08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205" creationId="{1E6DA88C-7C8B-F1D2-ECBF-45D4C8CFFBC4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208" creationId="{18DE5097-0746-7619-5D1F-8C5D7254C5AE}"/>
          </ac:cxnSpMkLst>
        </pc:cxnChg>
        <pc:cxnChg chg="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211" creationId="{F1C20338-6230-00BD-6DD1-5D989BF64217}"/>
          </ac:cxnSpMkLst>
        </pc:cxnChg>
        <pc:cxnChg chg="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214" creationId="{EA37ABF5-502A-FA6F-2F9A-B64608FEC560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216" creationId="{07CD9846-8626-CD14-7439-ABA361DEC3C5}"/>
          </ac:cxnSpMkLst>
        </pc:cxnChg>
        <pc:cxnChg chg="add 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218" creationId="{743B3016-8A25-DC5A-66EE-5160178593C1}"/>
          </ac:cxnSpMkLst>
        </pc:cxnChg>
        <pc:cxnChg chg="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225" creationId="{D289A76D-64D3-5532-7939-D3D17FEFF930}"/>
          </ac:cxnSpMkLst>
        </pc:cxnChg>
        <pc:cxnChg chg="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226" creationId="{14ADD8A0-064D-8350-BA1A-39DF7B07EABD}"/>
          </ac:cxnSpMkLst>
        </pc:cxnChg>
        <pc:cxnChg chg="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232" creationId="{F9624014-9DA8-C3FF-A9CB-6BB627A0F73F}"/>
          </ac:cxnSpMkLst>
        </pc:cxnChg>
        <pc:cxnChg chg="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233" creationId="{EC413212-7D49-48EB-3479-2F93A8D9A2B2}"/>
          </ac:cxnSpMkLst>
        </pc:cxnChg>
        <pc:cxnChg chg="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239" creationId="{F202D8CD-01A4-569B-563B-DAA91797D75F}"/>
          </ac:cxnSpMkLst>
        </pc:cxnChg>
        <pc:cxnChg chg="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240" creationId="{CA40358A-56DF-E193-A79B-ED73EF436DA2}"/>
          </ac:cxnSpMkLst>
        </pc:cxnChg>
        <pc:cxnChg chg="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246" creationId="{A29E446B-75A5-7345-2562-C5650C607CC0}"/>
          </ac:cxnSpMkLst>
        </pc:cxnChg>
        <pc:cxnChg chg="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247" creationId="{711FB512-85B1-561C-A9D2-2CD2923331B2}"/>
          </ac:cxnSpMkLst>
        </pc:cxnChg>
        <pc:cxnChg chg="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253" creationId="{76BEB51D-F447-64F4-C22C-491847595AEA}"/>
          </ac:cxnSpMkLst>
        </pc:cxnChg>
        <pc:cxnChg chg="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254" creationId="{C8F063EE-D09E-97FB-4DA5-084CD15DA183}"/>
          </ac:cxnSpMkLst>
        </pc:cxnChg>
        <pc:cxnChg chg="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260" creationId="{B92E4882-040E-A3AB-75AB-B57EE7268121}"/>
          </ac:cxnSpMkLst>
        </pc:cxnChg>
        <pc:cxnChg chg="mod">
          <ac:chgData name="Rosario Spadaro" userId="bcfba43aa6d62dc1" providerId="LiveId" clId="{B7819C49-68D5-4C51-B3A2-1F9A0298ABC4}" dt="2022-10-07T19:49:13.151" v="690"/>
          <ac:cxnSpMkLst>
            <pc:docMk/>
            <pc:sldMk cId="1790663234" sldId="257"/>
            <ac:cxnSpMk id="261" creationId="{2D65A95D-B079-0B68-D991-9A98DC83E8DA}"/>
          </ac:cxnSpMkLst>
        </pc:cxnChg>
      </pc:sldChg>
      <pc:sldChg chg="addSp delSp modSp add mod modAnim">
        <pc:chgData name="Rosario Spadaro" userId="bcfba43aa6d62dc1" providerId="LiveId" clId="{B7819C49-68D5-4C51-B3A2-1F9A0298ABC4}" dt="2022-10-10T14:42:04.964" v="1548" actId="1038"/>
        <pc:sldMkLst>
          <pc:docMk/>
          <pc:sldMk cId="1721947875" sldId="258"/>
        </pc:sldMkLst>
        <pc:spChg chg="add mod">
          <ac:chgData name="Rosario Spadaro" userId="bcfba43aa6d62dc1" providerId="LiveId" clId="{B7819C49-68D5-4C51-B3A2-1F9A0298ABC4}" dt="2022-10-10T14:40:34.546" v="1492" actId="207"/>
          <ac:spMkLst>
            <pc:docMk/>
            <pc:sldMk cId="1721947875" sldId="258"/>
            <ac:spMk id="2" creationId="{EF12D694-7644-CEAA-C837-BA174575BEDE}"/>
          </ac:spMkLst>
        </pc:spChg>
        <pc:spChg chg="del">
          <ac:chgData name="Rosario Spadaro" userId="bcfba43aa6d62dc1" providerId="LiveId" clId="{B7819C49-68D5-4C51-B3A2-1F9A0298ABC4}" dt="2022-10-07T19:29:53.604" v="427" actId="478"/>
          <ac:spMkLst>
            <pc:docMk/>
            <pc:sldMk cId="1721947875" sldId="258"/>
            <ac:spMk id="5" creationId="{70D15E87-8716-F519-E70C-874E21D54AA7}"/>
          </ac:spMkLst>
        </pc:spChg>
        <pc:spChg chg="del">
          <ac:chgData name="Rosario Spadaro" userId="bcfba43aa6d62dc1" providerId="LiveId" clId="{B7819C49-68D5-4C51-B3A2-1F9A0298ABC4}" dt="2022-10-07T19:29:57.159" v="428" actId="478"/>
          <ac:spMkLst>
            <pc:docMk/>
            <pc:sldMk cId="1721947875" sldId="258"/>
            <ac:spMk id="6" creationId="{E993F6ED-842F-AF94-E9E7-13A0250B9AB0}"/>
          </ac:spMkLst>
        </pc:spChg>
        <pc:spChg chg="add mod">
          <ac:chgData name="Rosario Spadaro" userId="bcfba43aa6d62dc1" providerId="LiveId" clId="{B7819C49-68D5-4C51-B3A2-1F9A0298ABC4}" dt="2022-10-07T20:01:25.496" v="842" actId="208"/>
          <ac:spMkLst>
            <pc:docMk/>
            <pc:sldMk cId="1721947875" sldId="258"/>
            <ac:spMk id="16" creationId="{2191C907-1629-EBD4-071F-9D75EA0FAC76}"/>
          </ac:spMkLst>
        </pc:spChg>
        <pc:spChg chg="add mod">
          <ac:chgData name="Rosario Spadaro" userId="bcfba43aa6d62dc1" providerId="LiveId" clId="{B7819C49-68D5-4C51-B3A2-1F9A0298ABC4}" dt="2022-10-07T20:01:44.990" v="846" actId="2085"/>
          <ac:spMkLst>
            <pc:docMk/>
            <pc:sldMk cId="1721947875" sldId="258"/>
            <ac:spMk id="17" creationId="{EAC1547C-AC0C-6796-005C-0F1F7EF45EA3}"/>
          </ac:spMkLst>
        </pc:spChg>
        <pc:spChg chg="mod">
          <ac:chgData name="Rosario Spadaro" userId="bcfba43aa6d62dc1" providerId="LiveId" clId="{B7819C49-68D5-4C51-B3A2-1F9A0298ABC4}" dt="2022-10-07T19:30:01.490" v="429"/>
          <ac:spMkLst>
            <pc:docMk/>
            <pc:sldMk cId="1721947875" sldId="258"/>
            <ac:spMk id="19" creationId="{89EABB93-9E6A-1A34-85D0-9F81D91B4295}"/>
          </ac:spMkLst>
        </pc:spChg>
        <pc:spChg chg="mod">
          <ac:chgData name="Rosario Spadaro" userId="bcfba43aa6d62dc1" providerId="LiveId" clId="{B7819C49-68D5-4C51-B3A2-1F9A0298ABC4}" dt="2022-10-07T19:30:01.490" v="429"/>
          <ac:spMkLst>
            <pc:docMk/>
            <pc:sldMk cId="1721947875" sldId="258"/>
            <ac:spMk id="22" creationId="{D57D1ACF-3A36-B629-E4FB-CB4BA4C94AE2}"/>
          </ac:spMkLst>
        </pc:spChg>
        <pc:spChg chg="mod">
          <ac:chgData name="Rosario Spadaro" userId="bcfba43aa6d62dc1" providerId="LiveId" clId="{B7819C49-68D5-4C51-B3A2-1F9A0298ABC4}" dt="2022-10-07T19:30:01.490" v="429"/>
          <ac:spMkLst>
            <pc:docMk/>
            <pc:sldMk cId="1721947875" sldId="258"/>
            <ac:spMk id="26" creationId="{736A4189-43E4-2B42-F160-AA226732EC83}"/>
          </ac:spMkLst>
        </pc:spChg>
        <pc:spChg chg="mod">
          <ac:chgData name="Rosario Spadaro" userId="bcfba43aa6d62dc1" providerId="LiveId" clId="{B7819C49-68D5-4C51-B3A2-1F9A0298ABC4}" dt="2022-10-07T19:30:01.490" v="429"/>
          <ac:spMkLst>
            <pc:docMk/>
            <pc:sldMk cId="1721947875" sldId="258"/>
            <ac:spMk id="30" creationId="{5ADE9AE7-9534-3F77-4E88-188CF3600477}"/>
          </ac:spMkLst>
        </pc:spChg>
        <pc:spChg chg="mod">
          <ac:chgData name="Rosario Spadaro" userId="bcfba43aa6d62dc1" providerId="LiveId" clId="{B7819C49-68D5-4C51-B3A2-1F9A0298ABC4}" dt="2022-10-07T19:31:46.994" v="445" actId="207"/>
          <ac:spMkLst>
            <pc:docMk/>
            <pc:sldMk cId="1721947875" sldId="258"/>
            <ac:spMk id="33" creationId="{AF381AF6-B87A-EFD0-D62E-A9D108D4BA1F}"/>
          </ac:spMkLst>
        </pc:spChg>
        <pc:spChg chg="mod">
          <ac:chgData name="Rosario Spadaro" userId="bcfba43aa6d62dc1" providerId="LiveId" clId="{B7819C49-68D5-4C51-B3A2-1F9A0298ABC4}" dt="2022-10-07T19:30:01.490" v="429"/>
          <ac:spMkLst>
            <pc:docMk/>
            <pc:sldMk cId="1721947875" sldId="258"/>
            <ac:spMk id="35" creationId="{29809A4C-F838-6994-8ED7-25DC8BD6DA25}"/>
          </ac:spMkLst>
        </pc:spChg>
        <pc:spChg chg="add mod">
          <ac:chgData name="Rosario Spadaro" userId="bcfba43aa6d62dc1" providerId="LiveId" clId="{B7819C49-68D5-4C51-B3A2-1F9A0298ABC4}" dt="2022-10-10T14:41:23.732" v="1547" actId="1038"/>
          <ac:spMkLst>
            <pc:docMk/>
            <pc:sldMk cId="1721947875" sldId="258"/>
            <ac:spMk id="38" creationId="{FF019F40-62F2-486D-ABDD-96408C697FFE}"/>
          </ac:spMkLst>
        </pc:spChg>
        <pc:spChg chg="add mod">
          <ac:chgData name="Rosario Spadaro" userId="bcfba43aa6d62dc1" providerId="LiveId" clId="{B7819C49-68D5-4C51-B3A2-1F9A0298ABC4}" dt="2022-10-10T14:42:04.964" v="1548" actId="1038"/>
          <ac:spMkLst>
            <pc:docMk/>
            <pc:sldMk cId="1721947875" sldId="258"/>
            <ac:spMk id="39" creationId="{63C71C53-F303-AF40-F111-695BEB431C6C}"/>
          </ac:spMkLst>
        </pc:spChg>
        <pc:spChg chg="add mod">
          <ac:chgData name="Rosario Spadaro" userId="bcfba43aa6d62dc1" providerId="LiveId" clId="{B7819C49-68D5-4C51-B3A2-1F9A0298ABC4}" dt="2022-10-07T19:30:01.490" v="429"/>
          <ac:spMkLst>
            <pc:docMk/>
            <pc:sldMk cId="1721947875" sldId="258"/>
            <ac:spMk id="40" creationId="{598EAC24-0769-BA2B-245B-E3D750F12D44}"/>
          </ac:spMkLst>
        </pc:spChg>
        <pc:spChg chg="add mod">
          <ac:chgData name="Rosario Spadaro" userId="bcfba43aa6d62dc1" providerId="LiveId" clId="{B7819C49-68D5-4C51-B3A2-1F9A0298ABC4}" dt="2022-10-07T19:33:50.709" v="469" actId="20577"/>
          <ac:spMkLst>
            <pc:docMk/>
            <pc:sldMk cId="1721947875" sldId="258"/>
            <ac:spMk id="41" creationId="{586E57D1-04DA-115E-E3F7-0F96C63735EB}"/>
          </ac:spMkLst>
        </pc:spChg>
        <pc:spChg chg="add mod">
          <ac:chgData name="Rosario Spadaro" userId="bcfba43aa6d62dc1" providerId="LiveId" clId="{B7819C49-68D5-4C51-B3A2-1F9A0298ABC4}" dt="2022-10-07T19:31:41.597" v="444" actId="207"/>
          <ac:spMkLst>
            <pc:docMk/>
            <pc:sldMk cId="1721947875" sldId="258"/>
            <ac:spMk id="44" creationId="{E586E3F5-FBE6-CD91-B434-D4453C5FCA09}"/>
          </ac:spMkLst>
        </pc:spChg>
        <pc:grpChg chg="add mod">
          <ac:chgData name="Rosario Spadaro" userId="bcfba43aa6d62dc1" providerId="LiveId" clId="{B7819C49-68D5-4C51-B3A2-1F9A0298ABC4}" dt="2022-10-07T19:30:01.490" v="429"/>
          <ac:grpSpMkLst>
            <pc:docMk/>
            <pc:sldMk cId="1721947875" sldId="258"/>
            <ac:grpSpMk id="18" creationId="{1EAB327E-465A-0901-4799-8E83B0351540}"/>
          </ac:grpSpMkLst>
        </pc:grpChg>
        <pc:grpChg chg="mod">
          <ac:chgData name="Rosario Spadaro" userId="bcfba43aa6d62dc1" providerId="LiveId" clId="{B7819C49-68D5-4C51-B3A2-1F9A0298ABC4}" dt="2022-10-07T19:30:01.490" v="429"/>
          <ac:grpSpMkLst>
            <pc:docMk/>
            <pc:sldMk cId="1721947875" sldId="258"/>
            <ac:grpSpMk id="20" creationId="{74CB3E41-577C-4C55-8600-13094AF1F2B6}"/>
          </ac:grpSpMkLst>
        </pc:grpChg>
        <pc:grpChg chg="mod">
          <ac:chgData name="Rosario Spadaro" userId="bcfba43aa6d62dc1" providerId="LiveId" clId="{B7819C49-68D5-4C51-B3A2-1F9A0298ABC4}" dt="2022-10-07T19:30:01.490" v="429"/>
          <ac:grpSpMkLst>
            <pc:docMk/>
            <pc:sldMk cId="1721947875" sldId="258"/>
            <ac:grpSpMk id="21" creationId="{8B5EB3E5-C9B4-4E23-63B4-C5740FF2C57E}"/>
          </ac:grpSpMkLst>
        </pc:grpChg>
        <pc:grpChg chg="add mod">
          <ac:chgData name="Rosario Spadaro" userId="bcfba43aa6d62dc1" providerId="LiveId" clId="{B7819C49-68D5-4C51-B3A2-1F9A0298ABC4}" dt="2022-10-07T19:30:01.490" v="429"/>
          <ac:grpSpMkLst>
            <pc:docMk/>
            <pc:sldMk cId="1721947875" sldId="258"/>
            <ac:grpSpMk id="25" creationId="{FBB24B5F-FE96-18FC-572A-7EDBA4480EEA}"/>
          </ac:grpSpMkLst>
        </pc:grpChg>
        <pc:grpChg chg="mod">
          <ac:chgData name="Rosario Spadaro" userId="bcfba43aa6d62dc1" providerId="LiveId" clId="{B7819C49-68D5-4C51-B3A2-1F9A0298ABC4}" dt="2022-10-07T19:30:01.490" v="429"/>
          <ac:grpSpMkLst>
            <pc:docMk/>
            <pc:sldMk cId="1721947875" sldId="258"/>
            <ac:grpSpMk id="27" creationId="{155BFEE5-F537-0E9F-98C5-34F4A49ACAA0}"/>
          </ac:grpSpMkLst>
        </pc:grpChg>
        <pc:grpChg chg="add mod">
          <ac:chgData name="Rosario Spadaro" userId="bcfba43aa6d62dc1" providerId="LiveId" clId="{B7819C49-68D5-4C51-B3A2-1F9A0298ABC4}" dt="2022-10-07T19:30:01.490" v="429"/>
          <ac:grpSpMkLst>
            <pc:docMk/>
            <pc:sldMk cId="1721947875" sldId="258"/>
            <ac:grpSpMk id="31" creationId="{6CFDF237-477C-680F-11F2-E8E3CEC19634}"/>
          </ac:grpSpMkLst>
        </pc:grpChg>
        <pc:grpChg chg="mod">
          <ac:chgData name="Rosario Spadaro" userId="bcfba43aa6d62dc1" providerId="LiveId" clId="{B7819C49-68D5-4C51-B3A2-1F9A0298ABC4}" dt="2022-10-07T19:30:01.490" v="429"/>
          <ac:grpSpMkLst>
            <pc:docMk/>
            <pc:sldMk cId="1721947875" sldId="258"/>
            <ac:grpSpMk id="32" creationId="{22DE2215-4DC3-F868-6F51-6984F5CF7C84}"/>
          </ac:grpSpMkLst>
        </pc:grpChg>
        <pc:grpChg chg="mod">
          <ac:chgData name="Rosario Spadaro" userId="bcfba43aa6d62dc1" providerId="LiveId" clId="{B7819C49-68D5-4C51-B3A2-1F9A0298ABC4}" dt="2022-10-07T19:30:01.490" v="429"/>
          <ac:grpSpMkLst>
            <pc:docMk/>
            <pc:sldMk cId="1721947875" sldId="258"/>
            <ac:grpSpMk id="34" creationId="{32FF6815-1AA8-ADC8-5287-F0B9074AFC0B}"/>
          </ac:grpSpMkLst>
        </pc:grpChg>
        <pc:picChg chg="add mod">
          <ac:chgData name="Rosario Spadaro" userId="bcfba43aa6d62dc1" providerId="LiveId" clId="{B7819C49-68D5-4C51-B3A2-1F9A0298ABC4}" dt="2022-10-10T14:41:04.992" v="1536" actId="207"/>
          <ac:picMkLst>
            <pc:docMk/>
            <pc:sldMk cId="1721947875" sldId="258"/>
            <ac:picMk id="3" creationId="{E5958C1D-FD04-B7E0-1961-2B3E832A65E6}"/>
          </ac:picMkLst>
        </pc:picChg>
        <pc:picChg chg="del">
          <ac:chgData name="Rosario Spadaro" userId="bcfba43aa6d62dc1" providerId="LiveId" clId="{B7819C49-68D5-4C51-B3A2-1F9A0298ABC4}" dt="2022-10-07T19:29:53.604" v="427" actId="478"/>
          <ac:picMkLst>
            <pc:docMk/>
            <pc:sldMk cId="1721947875" sldId="258"/>
            <ac:picMk id="4" creationId="{ED9D8D75-79E3-5A57-6845-5C71CA28333A}"/>
          </ac:picMkLst>
        </pc:picChg>
        <pc:picChg chg="add mod">
          <ac:chgData name="Rosario Spadaro" userId="bcfba43aa6d62dc1" providerId="LiveId" clId="{B7819C49-68D5-4C51-B3A2-1F9A0298ABC4}" dt="2022-10-10T14:41:12.308" v="1544" actId="207"/>
          <ac:picMkLst>
            <pc:docMk/>
            <pc:sldMk cId="1721947875" sldId="258"/>
            <ac:picMk id="7" creationId="{4976AC11-410A-BE8D-AD69-024988BFA20C}"/>
          </ac:picMkLst>
        </pc:picChg>
        <pc:picChg chg="add mod">
          <ac:chgData name="Rosario Spadaro" userId="bcfba43aa6d62dc1" providerId="LiveId" clId="{B7819C49-68D5-4C51-B3A2-1F9A0298ABC4}" dt="2022-10-10T14:40:58.055" v="1532" actId="207"/>
          <ac:picMkLst>
            <pc:docMk/>
            <pc:sldMk cId="1721947875" sldId="258"/>
            <ac:picMk id="10" creationId="{601AF377-6B14-D608-C556-53BB054CB427}"/>
          </ac:picMkLst>
        </pc:picChg>
        <pc:picChg chg="add mod">
          <ac:chgData name="Rosario Spadaro" userId="bcfba43aa6d62dc1" providerId="LiveId" clId="{B7819C49-68D5-4C51-B3A2-1F9A0298ABC4}" dt="2022-10-10T14:41:08.305" v="1539" actId="207"/>
          <ac:picMkLst>
            <pc:docMk/>
            <pc:sldMk cId="1721947875" sldId="258"/>
            <ac:picMk id="12" creationId="{AA189946-BAF1-470F-C298-DF743032E534}"/>
          </ac:picMkLst>
        </pc:picChg>
        <pc:picChg chg="add mod ord">
          <ac:chgData name="Rosario Spadaro" userId="bcfba43aa6d62dc1" providerId="LiveId" clId="{B7819C49-68D5-4C51-B3A2-1F9A0298ABC4}" dt="2022-10-07T19:30:56.727" v="438" actId="171"/>
          <ac:picMkLst>
            <pc:docMk/>
            <pc:sldMk cId="1721947875" sldId="258"/>
            <ac:picMk id="43" creationId="{50D81A46-ABF1-8E41-02C8-15C40432E901}"/>
          </ac:picMkLst>
        </pc:picChg>
        <pc:cxnChg chg="add mod">
          <ac:chgData name="Rosario Spadaro" userId="bcfba43aa6d62dc1" providerId="LiveId" clId="{B7819C49-68D5-4C51-B3A2-1F9A0298ABC4}" dt="2022-10-07T19:30:01.490" v="429"/>
          <ac:cxnSpMkLst>
            <pc:docMk/>
            <pc:sldMk cId="1721947875" sldId="258"/>
            <ac:cxnSpMk id="8" creationId="{43564935-CAF9-835B-14AC-D07400CC5009}"/>
          </ac:cxnSpMkLst>
        </pc:cxnChg>
        <pc:cxnChg chg="add mod">
          <ac:chgData name="Rosario Spadaro" userId="bcfba43aa6d62dc1" providerId="LiveId" clId="{B7819C49-68D5-4C51-B3A2-1F9A0298ABC4}" dt="2022-10-07T20:01:00.815" v="831" actId="208"/>
          <ac:cxnSpMkLst>
            <pc:docMk/>
            <pc:sldMk cId="1721947875" sldId="258"/>
            <ac:cxnSpMk id="14" creationId="{855097EB-DA55-6A38-0743-DD5F2049151E}"/>
          </ac:cxnSpMkLst>
        </pc:cxnChg>
        <pc:cxnChg chg="mod">
          <ac:chgData name="Rosario Spadaro" userId="bcfba43aa6d62dc1" providerId="LiveId" clId="{B7819C49-68D5-4C51-B3A2-1F9A0298ABC4}" dt="2022-10-07T20:00:44.492" v="830" actId="208"/>
          <ac:cxnSpMkLst>
            <pc:docMk/>
            <pc:sldMk cId="1721947875" sldId="258"/>
            <ac:cxnSpMk id="23" creationId="{AD869459-C4CA-A9E2-4477-4061D00D8227}"/>
          </ac:cxnSpMkLst>
        </pc:cxnChg>
        <pc:cxnChg chg="mod">
          <ac:chgData name="Rosario Spadaro" userId="bcfba43aa6d62dc1" providerId="LiveId" clId="{B7819C49-68D5-4C51-B3A2-1F9A0298ABC4}" dt="2022-10-07T20:00:44.492" v="830" actId="208"/>
          <ac:cxnSpMkLst>
            <pc:docMk/>
            <pc:sldMk cId="1721947875" sldId="258"/>
            <ac:cxnSpMk id="24" creationId="{3C7070C9-5C14-5954-3A8E-6529BA2FBA3B}"/>
          </ac:cxnSpMkLst>
        </pc:cxnChg>
        <pc:cxnChg chg="mod">
          <ac:chgData name="Rosario Spadaro" userId="bcfba43aa6d62dc1" providerId="LiveId" clId="{B7819C49-68D5-4C51-B3A2-1F9A0298ABC4}" dt="2022-10-07T20:00:38.646" v="829" actId="208"/>
          <ac:cxnSpMkLst>
            <pc:docMk/>
            <pc:sldMk cId="1721947875" sldId="258"/>
            <ac:cxnSpMk id="28" creationId="{DEB8B203-E7AD-EDD5-646D-AB96FCAA42F7}"/>
          </ac:cxnSpMkLst>
        </pc:cxnChg>
        <pc:cxnChg chg="mod">
          <ac:chgData name="Rosario Spadaro" userId="bcfba43aa6d62dc1" providerId="LiveId" clId="{B7819C49-68D5-4C51-B3A2-1F9A0298ABC4}" dt="2022-10-07T20:00:38.646" v="829" actId="208"/>
          <ac:cxnSpMkLst>
            <pc:docMk/>
            <pc:sldMk cId="1721947875" sldId="258"/>
            <ac:cxnSpMk id="29" creationId="{66D4A0E7-45C2-EBA9-DB3B-2620AC623623}"/>
          </ac:cxnSpMkLst>
        </pc:cxnChg>
        <pc:cxnChg chg="mod">
          <ac:chgData name="Rosario Spadaro" userId="bcfba43aa6d62dc1" providerId="LiveId" clId="{B7819C49-68D5-4C51-B3A2-1F9A0298ABC4}" dt="2022-10-07T20:01:32.455" v="843" actId="208"/>
          <ac:cxnSpMkLst>
            <pc:docMk/>
            <pc:sldMk cId="1721947875" sldId="258"/>
            <ac:cxnSpMk id="36" creationId="{CB216962-7FCC-E92E-A4A0-621CFADE9728}"/>
          </ac:cxnSpMkLst>
        </pc:cxnChg>
        <pc:cxnChg chg="mod">
          <ac:chgData name="Rosario Spadaro" userId="bcfba43aa6d62dc1" providerId="LiveId" clId="{B7819C49-68D5-4C51-B3A2-1F9A0298ABC4}" dt="2022-10-07T20:01:32.455" v="843" actId="208"/>
          <ac:cxnSpMkLst>
            <pc:docMk/>
            <pc:sldMk cId="1721947875" sldId="258"/>
            <ac:cxnSpMk id="37" creationId="{CC61FAB0-4E7C-DBBD-4EB6-6B4893F899C2}"/>
          </ac:cxnSpMkLst>
        </pc:cxnChg>
        <pc:cxnChg chg="add mod">
          <ac:chgData name="Rosario Spadaro" userId="bcfba43aa6d62dc1" providerId="LiveId" clId="{B7819C49-68D5-4C51-B3A2-1F9A0298ABC4}" dt="2022-10-07T20:00:23.705" v="828" actId="208"/>
          <ac:cxnSpMkLst>
            <pc:docMk/>
            <pc:sldMk cId="1721947875" sldId="258"/>
            <ac:cxnSpMk id="42" creationId="{AB1FF870-83CF-D934-3F1B-A5E5292724EA}"/>
          </ac:cxnSpMkLst>
        </pc:cxnChg>
      </pc:sldChg>
      <pc:sldChg chg="addSp delSp modSp new del mod modAnim">
        <pc:chgData name="Rosario Spadaro" userId="bcfba43aa6d62dc1" providerId="LiveId" clId="{B7819C49-68D5-4C51-B3A2-1F9A0298ABC4}" dt="2022-10-07T19:38:04.917" v="496" actId="47"/>
        <pc:sldMkLst>
          <pc:docMk/>
          <pc:sldMk cId="319308662" sldId="259"/>
        </pc:sldMkLst>
        <pc:spChg chg="del">
          <ac:chgData name="Rosario Spadaro" userId="bcfba43aa6d62dc1" providerId="LiveId" clId="{B7819C49-68D5-4C51-B3A2-1F9A0298ABC4}" dt="2022-10-07T19:34:19.997" v="471" actId="478"/>
          <ac:spMkLst>
            <pc:docMk/>
            <pc:sldMk cId="319308662" sldId="259"/>
            <ac:spMk id="2" creationId="{8B3BA92B-55BF-BB6D-EAC4-77DE7F376040}"/>
          </ac:spMkLst>
        </pc:spChg>
        <pc:spChg chg="del">
          <ac:chgData name="Rosario Spadaro" userId="bcfba43aa6d62dc1" providerId="LiveId" clId="{B7819C49-68D5-4C51-B3A2-1F9A0298ABC4}" dt="2022-10-07T19:34:21.285" v="472" actId="478"/>
          <ac:spMkLst>
            <pc:docMk/>
            <pc:sldMk cId="319308662" sldId="259"/>
            <ac:spMk id="3" creationId="{760D3925-AE4E-85FA-5BA7-E9C096FB6148}"/>
          </ac:spMkLst>
        </pc:spChg>
        <pc:spChg chg="add mod">
          <ac:chgData name="Rosario Spadaro" userId="bcfba43aa6d62dc1" providerId="LiveId" clId="{B7819C49-68D5-4C51-B3A2-1F9A0298ABC4}" dt="2022-10-07T19:34:34.661" v="473"/>
          <ac:spMkLst>
            <pc:docMk/>
            <pc:sldMk cId="319308662" sldId="259"/>
            <ac:spMk id="4" creationId="{10435734-2EE1-AC72-4459-9A010FBAE119}"/>
          </ac:spMkLst>
        </pc:spChg>
        <pc:spChg chg="mod">
          <ac:chgData name="Rosario Spadaro" userId="bcfba43aa6d62dc1" providerId="LiveId" clId="{B7819C49-68D5-4C51-B3A2-1F9A0298ABC4}" dt="2022-10-07T19:34:34.661" v="473"/>
          <ac:spMkLst>
            <pc:docMk/>
            <pc:sldMk cId="319308662" sldId="259"/>
            <ac:spMk id="9" creationId="{B8885749-6853-8675-9884-FCC8D90D4209}"/>
          </ac:spMkLst>
        </pc:spChg>
        <pc:spChg chg="mod">
          <ac:chgData name="Rosario Spadaro" userId="bcfba43aa6d62dc1" providerId="LiveId" clId="{B7819C49-68D5-4C51-B3A2-1F9A0298ABC4}" dt="2022-10-07T19:34:34.661" v="473"/>
          <ac:spMkLst>
            <pc:docMk/>
            <pc:sldMk cId="319308662" sldId="259"/>
            <ac:spMk id="10" creationId="{33678D35-790E-64F6-966A-C40D4DE83F24}"/>
          </ac:spMkLst>
        </pc:spChg>
        <pc:spChg chg="mod">
          <ac:chgData name="Rosario Spadaro" userId="bcfba43aa6d62dc1" providerId="LiveId" clId="{B7819C49-68D5-4C51-B3A2-1F9A0298ABC4}" dt="2022-10-07T19:34:34.661" v="473"/>
          <ac:spMkLst>
            <pc:docMk/>
            <pc:sldMk cId="319308662" sldId="259"/>
            <ac:spMk id="12" creationId="{8C215245-C242-6B0C-0C88-4FC6EFA08981}"/>
          </ac:spMkLst>
        </pc:spChg>
        <pc:spChg chg="mod">
          <ac:chgData name="Rosario Spadaro" userId="bcfba43aa6d62dc1" providerId="LiveId" clId="{B7819C49-68D5-4C51-B3A2-1F9A0298ABC4}" dt="2022-10-07T19:34:34.661" v="473"/>
          <ac:spMkLst>
            <pc:docMk/>
            <pc:sldMk cId="319308662" sldId="259"/>
            <ac:spMk id="15" creationId="{8DFEFED3-7EEF-CEE4-54AB-24888DA72056}"/>
          </ac:spMkLst>
        </pc:spChg>
        <pc:spChg chg="add mod">
          <ac:chgData name="Rosario Spadaro" userId="bcfba43aa6d62dc1" providerId="LiveId" clId="{B7819C49-68D5-4C51-B3A2-1F9A0298ABC4}" dt="2022-10-07T19:34:34.661" v="473"/>
          <ac:spMkLst>
            <pc:docMk/>
            <pc:sldMk cId="319308662" sldId="259"/>
            <ac:spMk id="16" creationId="{4B0B4950-C1F2-10A6-25D9-053D7808A693}"/>
          </ac:spMkLst>
        </pc:spChg>
        <pc:grpChg chg="add mod">
          <ac:chgData name="Rosario Spadaro" userId="bcfba43aa6d62dc1" providerId="LiveId" clId="{B7819C49-68D5-4C51-B3A2-1F9A0298ABC4}" dt="2022-10-07T19:34:34.661" v="473"/>
          <ac:grpSpMkLst>
            <pc:docMk/>
            <pc:sldMk cId="319308662" sldId="259"/>
            <ac:grpSpMk id="5" creationId="{91F2E3AB-51FB-C491-F0C2-2F7F6BCAE005}"/>
          </ac:grpSpMkLst>
        </pc:grpChg>
        <pc:grpChg chg="mod">
          <ac:chgData name="Rosario Spadaro" userId="bcfba43aa6d62dc1" providerId="LiveId" clId="{B7819C49-68D5-4C51-B3A2-1F9A0298ABC4}" dt="2022-10-07T19:34:34.661" v="473"/>
          <ac:grpSpMkLst>
            <pc:docMk/>
            <pc:sldMk cId="319308662" sldId="259"/>
            <ac:grpSpMk id="7" creationId="{D0353074-BED5-3781-C6E5-07A2B15FF90C}"/>
          </ac:grpSpMkLst>
        </pc:grpChg>
        <pc:grpChg chg="add mod">
          <ac:chgData name="Rosario Spadaro" userId="bcfba43aa6d62dc1" providerId="LiveId" clId="{B7819C49-68D5-4C51-B3A2-1F9A0298ABC4}" dt="2022-10-07T19:34:34.661" v="473"/>
          <ac:grpSpMkLst>
            <pc:docMk/>
            <pc:sldMk cId="319308662" sldId="259"/>
            <ac:grpSpMk id="11" creationId="{ABA8327D-A8B6-EE64-5F25-FD29897F107C}"/>
          </ac:grpSpMkLst>
        </pc:grpChg>
        <pc:picChg chg="add mod ord">
          <ac:chgData name="Rosario Spadaro" userId="bcfba43aa6d62dc1" providerId="LiveId" clId="{B7819C49-68D5-4C51-B3A2-1F9A0298ABC4}" dt="2022-10-07T19:35:07.648" v="478" actId="171"/>
          <ac:picMkLst>
            <pc:docMk/>
            <pc:sldMk cId="319308662" sldId="259"/>
            <ac:picMk id="17" creationId="{C8ACC399-C966-2A40-CF5E-2AEE385B025E}"/>
          </ac:picMkLst>
        </pc:picChg>
        <pc:cxnChg chg="mod">
          <ac:chgData name="Rosario Spadaro" userId="bcfba43aa6d62dc1" providerId="LiveId" clId="{B7819C49-68D5-4C51-B3A2-1F9A0298ABC4}" dt="2022-10-07T19:34:34.661" v="473"/>
          <ac:cxnSpMkLst>
            <pc:docMk/>
            <pc:sldMk cId="319308662" sldId="259"/>
            <ac:cxnSpMk id="6" creationId="{1AD54B73-B25D-714B-7330-1F8DCCD3DE38}"/>
          </ac:cxnSpMkLst>
        </pc:cxnChg>
        <pc:cxnChg chg="mod">
          <ac:chgData name="Rosario Spadaro" userId="bcfba43aa6d62dc1" providerId="LiveId" clId="{B7819C49-68D5-4C51-B3A2-1F9A0298ABC4}" dt="2022-10-07T19:34:34.661" v="473"/>
          <ac:cxnSpMkLst>
            <pc:docMk/>
            <pc:sldMk cId="319308662" sldId="259"/>
            <ac:cxnSpMk id="8" creationId="{EFBF1618-B920-1009-E00B-E04C1B6C91FD}"/>
          </ac:cxnSpMkLst>
        </pc:cxnChg>
        <pc:cxnChg chg="mod">
          <ac:chgData name="Rosario Spadaro" userId="bcfba43aa6d62dc1" providerId="LiveId" clId="{B7819C49-68D5-4C51-B3A2-1F9A0298ABC4}" dt="2022-10-07T19:34:34.661" v="473"/>
          <ac:cxnSpMkLst>
            <pc:docMk/>
            <pc:sldMk cId="319308662" sldId="259"/>
            <ac:cxnSpMk id="13" creationId="{6DBFF8B0-F283-1003-A4DC-7FF8193F5804}"/>
          </ac:cxnSpMkLst>
        </pc:cxnChg>
        <pc:cxnChg chg="mod">
          <ac:chgData name="Rosario Spadaro" userId="bcfba43aa6d62dc1" providerId="LiveId" clId="{B7819C49-68D5-4C51-B3A2-1F9A0298ABC4}" dt="2022-10-07T19:34:34.661" v="473"/>
          <ac:cxnSpMkLst>
            <pc:docMk/>
            <pc:sldMk cId="319308662" sldId="259"/>
            <ac:cxnSpMk id="14" creationId="{CB229CE1-4F84-4B07-6291-DA702D1C7FC5}"/>
          </ac:cxnSpMkLst>
        </pc:cxnChg>
      </pc:sldChg>
      <pc:sldChg chg="addSp delSp modSp add mod delAnim modAnim">
        <pc:chgData name="Rosario Spadaro" userId="bcfba43aa6d62dc1" providerId="LiveId" clId="{B7819C49-68D5-4C51-B3A2-1F9A0298ABC4}" dt="2022-10-07T19:45:38.260" v="528"/>
        <pc:sldMkLst>
          <pc:docMk/>
          <pc:sldMk cId="3645527080" sldId="260"/>
        </pc:sldMkLst>
        <pc:spChg chg="del">
          <ac:chgData name="Rosario Spadaro" userId="bcfba43aa6d62dc1" providerId="LiveId" clId="{B7819C49-68D5-4C51-B3A2-1F9A0298ABC4}" dt="2022-10-07T19:35:25.998" v="479" actId="478"/>
          <ac:spMkLst>
            <pc:docMk/>
            <pc:sldMk cId="3645527080" sldId="260"/>
            <ac:spMk id="2" creationId="{EF12D694-7644-CEAA-C837-BA174575BEDE}"/>
          </ac:spMkLst>
        </pc:spChg>
        <pc:spChg chg="add mod">
          <ac:chgData name="Rosario Spadaro" userId="bcfba43aa6d62dc1" providerId="LiveId" clId="{B7819C49-68D5-4C51-B3A2-1F9A0298ABC4}" dt="2022-10-07T19:37:37.328" v="495" actId="207"/>
          <ac:spMkLst>
            <pc:docMk/>
            <pc:sldMk cId="3645527080" sldId="260"/>
            <ac:spMk id="4" creationId="{89AFDCF0-5A41-B33F-FF22-710EDA811CDC}"/>
          </ac:spMkLst>
        </pc:spChg>
        <pc:spChg chg="del">
          <ac:chgData name="Rosario Spadaro" userId="bcfba43aa6d62dc1" providerId="LiveId" clId="{B7819C49-68D5-4C51-B3A2-1F9A0298ABC4}" dt="2022-10-07T19:35:25.998" v="479" actId="478"/>
          <ac:spMkLst>
            <pc:docMk/>
            <pc:sldMk cId="3645527080" sldId="260"/>
            <ac:spMk id="16" creationId="{2191C907-1629-EBD4-071F-9D75EA0FAC76}"/>
          </ac:spMkLst>
        </pc:spChg>
        <pc:spChg chg="del">
          <ac:chgData name="Rosario Spadaro" userId="bcfba43aa6d62dc1" providerId="LiveId" clId="{B7819C49-68D5-4C51-B3A2-1F9A0298ABC4}" dt="2022-10-07T19:35:25.998" v="479" actId="478"/>
          <ac:spMkLst>
            <pc:docMk/>
            <pc:sldMk cId="3645527080" sldId="260"/>
            <ac:spMk id="17" creationId="{EAC1547C-AC0C-6796-005C-0F1F7EF45EA3}"/>
          </ac:spMkLst>
        </pc:spChg>
        <pc:spChg chg="del">
          <ac:chgData name="Rosario Spadaro" userId="bcfba43aa6d62dc1" providerId="LiveId" clId="{B7819C49-68D5-4C51-B3A2-1F9A0298ABC4}" dt="2022-10-07T19:35:25.998" v="479" actId="478"/>
          <ac:spMkLst>
            <pc:docMk/>
            <pc:sldMk cId="3645527080" sldId="260"/>
            <ac:spMk id="38" creationId="{FF019F40-62F2-486D-ABDD-96408C697FFE}"/>
          </ac:spMkLst>
        </pc:spChg>
        <pc:spChg chg="del">
          <ac:chgData name="Rosario Spadaro" userId="bcfba43aa6d62dc1" providerId="LiveId" clId="{B7819C49-68D5-4C51-B3A2-1F9A0298ABC4}" dt="2022-10-07T19:35:25.998" v="479" actId="478"/>
          <ac:spMkLst>
            <pc:docMk/>
            <pc:sldMk cId="3645527080" sldId="260"/>
            <ac:spMk id="39" creationId="{63C71C53-F303-AF40-F111-695BEB431C6C}"/>
          </ac:spMkLst>
        </pc:spChg>
        <pc:spChg chg="del">
          <ac:chgData name="Rosario Spadaro" userId="bcfba43aa6d62dc1" providerId="LiveId" clId="{B7819C49-68D5-4C51-B3A2-1F9A0298ABC4}" dt="2022-10-07T19:35:25.998" v="479" actId="478"/>
          <ac:spMkLst>
            <pc:docMk/>
            <pc:sldMk cId="3645527080" sldId="260"/>
            <ac:spMk id="40" creationId="{598EAC24-0769-BA2B-245B-E3D750F12D44}"/>
          </ac:spMkLst>
        </pc:spChg>
        <pc:spChg chg="del">
          <ac:chgData name="Rosario Spadaro" userId="bcfba43aa6d62dc1" providerId="LiveId" clId="{B7819C49-68D5-4C51-B3A2-1F9A0298ABC4}" dt="2022-10-07T19:35:25.998" v="479" actId="478"/>
          <ac:spMkLst>
            <pc:docMk/>
            <pc:sldMk cId="3645527080" sldId="260"/>
            <ac:spMk id="41" creationId="{586E57D1-04DA-115E-E3F7-0F96C63735EB}"/>
          </ac:spMkLst>
        </pc:spChg>
        <pc:spChg chg="del">
          <ac:chgData name="Rosario Spadaro" userId="bcfba43aa6d62dc1" providerId="LiveId" clId="{B7819C49-68D5-4C51-B3A2-1F9A0298ABC4}" dt="2022-10-07T19:35:25.998" v="479" actId="478"/>
          <ac:spMkLst>
            <pc:docMk/>
            <pc:sldMk cId="3645527080" sldId="260"/>
            <ac:spMk id="44" creationId="{E586E3F5-FBE6-CD91-B434-D4453C5FCA09}"/>
          </ac:spMkLst>
        </pc:spChg>
        <pc:spChg chg="mod">
          <ac:chgData name="Rosario Spadaro" userId="bcfba43aa6d62dc1" providerId="LiveId" clId="{B7819C49-68D5-4C51-B3A2-1F9A0298ABC4}" dt="2022-10-07T19:37:13.556" v="491" actId="207"/>
          <ac:spMkLst>
            <pc:docMk/>
            <pc:sldMk cId="3645527080" sldId="260"/>
            <ac:spMk id="48" creationId="{5373DBDF-98C4-B5AC-D807-BAA3C68DD3A5}"/>
          </ac:spMkLst>
        </pc:spChg>
        <pc:spChg chg="add del mod">
          <ac:chgData name="Rosario Spadaro" userId="bcfba43aa6d62dc1" providerId="LiveId" clId="{B7819C49-68D5-4C51-B3A2-1F9A0298ABC4}" dt="2022-10-07T19:41:06.248" v="498" actId="478"/>
          <ac:spMkLst>
            <pc:docMk/>
            <pc:sldMk cId="3645527080" sldId="260"/>
            <ac:spMk id="49" creationId="{B3A34D62-45DD-53D0-BFF8-D47C4FBC340A}"/>
          </ac:spMkLst>
        </pc:spChg>
        <pc:spChg chg="mod">
          <ac:chgData name="Rosario Spadaro" userId="bcfba43aa6d62dc1" providerId="LiveId" clId="{B7819C49-68D5-4C51-B3A2-1F9A0298ABC4}" dt="2022-10-07T19:37:28.766" v="493" actId="207"/>
          <ac:spMkLst>
            <pc:docMk/>
            <pc:sldMk cId="3645527080" sldId="260"/>
            <ac:spMk id="51" creationId="{17DD69CD-8B28-9C85-84A2-05C5B37CAE4B}"/>
          </ac:spMkLst>
        </pc:spChg>
        <pc:spChg chg="mod">
          <ac:chgData name="Rosario Spadaro" userId="bcfba43aa6d62dc1" providerId="LiveId" clId="{B7819C49-68D5-4C51-B3A2-1F9A0298ABC4}" dt="2022-10-07T19:37:32.319" v="494" actId="2085"/>
          <ac:spMkLst>
            <pc:docMk/>
            <pc:sldMk cId="3645527080" sldId="260"/>
            <ac:spMk id="54" creationId="{B3250226-F12C-CB23-3620-527054F539B1}"/>
          </ac:spMkLst>
        </pc:spChg>
        <pc:spChg chg="add mod">
          <ac:chgData name="Rosario Spadaro" userId="bcfba43aa6d62dc1" providerId="LiveId" clId="{B7819C49-68D5-4C51-B3A2-1F9A0298ABC4}" dt="2022-10-07T19:35:35.371" v="481" actId="207"/>
          <ac:spMkLst>
            <pc:docMk/>
            <pc:sldMk cId="3645527080" sldId="260"/>
            <ac:spMk id="55" creationId="{F7A0663F-53AC-C6C1-CE29-1C64A1B92A38}"/>
          </ac:spMkLst>
        </pc:spChg>
        <pc:grpChg chg="add mod ord">
          <ac:chgData name="Rosario Spadaro" userId="bcfba43aa6d62dc1" providerId="LiveId" clId="{B7819C49-68D5-4C51-B3A2-1F9A0298ABC4}" dt="2022-10-07T19:36:23.752" v="486" actId="170"/>
          <ac:grpSpMkLst>
            <pc:docMk/>
            <pc:sldMk cId="3645527080" sldId="260"/>
            <ac:grpSpMk id="6" creationId="{E85CD163-1C97-E535-5016-6F68A8FD5CD6}"/>
          </ac:grpSpMkLst>
        </pc:grpChg>
        <pc:grpChg chg="del">
          <ac:chgData name="Rosario Spadaro" userId="bcfba43aa6d62dc1" providerId="LiveId" clId="{B7819C49-68D5-4C51-B3A2-1F9A0298ABC4}" dt="2022-10-07T19:35:25.998" v="479" actId="478"/>
          <ac:grpSpMkLst>
            <pc:docMk/>
            <pc:sldMk cId="3645527080" sldId="260"/>
            <ac:grpSpMk id="18" creationId="{1EAB327E-465A-0901-4799-8E83B0351540}"/>
          </ac:grpSpMkLst>
        </pc:grpChg>
        <pc:grpChg chg="del">
          <ac:chgData name="Rosario Spadaro" userId="bcfba43aa6d62dc1" providerId="LiveId" clId="{B7819C49-68D5-4C51-B3A2-1F9A0298ABC4}" dt="2022-10-07T19:35:25.998" v="479" actId="478"/>
          <ac:grpSpMkLst>
            <pc:docMk/>
            <pc:sldMk cId="3645527080" sldId="260"/>
            <ac:grpSpMk id="25" creationId="{FBB24B5F-FE96-18FC-572A-7EDBA4480EEA}"/>
          </ac:grpSpMkLst>
        </pc:grpChg>
        <pc:grpChg chg="del">
          <ac:chgData name="Rosario Spadaro" userId="bcfba43aa6d62dc1" providerId="LiveId" clId="{B7819C49-68D5-4C51-B3A2-1F9A0298ABC4}" dt="2022-10-07T19:35:25.998" v="479" actId="478"/>
          <ac:grpSpMkLst>
            <pc:docMk/>
            <pc:sldMk cId="3645527080" sldId="260"/>
            <ac:grpSpMk id="31" creationId="{6CFDF237-477C-680F-11F2-E8E3CEC19634}"/>
          </ac:grpSpMkLst>
        </pc:grpChg>
        <pc:grpChg chg="mod">
          <ac:chgData name="Rosario Spadaro" userId="bcfba43aa6d62dc1" providerId="LiveId" clId="{B7819C49-68D5-4C51-B3A2-1F9A0298ABC4}" dt="2022-10-07T19:35:28.420" v="480"/>
          <ac:grpSpMkLst>
            <pc:docMk/>
            <pc:sldMk cId="3645527080" sldId="260"/>
            <ac:grpSpMk id="46" creationId="{333E2973-B102-BE53-CAD2-396E95C79C28}"/>
          </ac:grpSpMkLst>
        </pc:grpChg>
        <pc:grpChg chg="add mod">
          <ac:chgData name="Rosario Spadaro" userId="bcfba43aa6d62dc1" providerId="LiveId" clId="{B7819C49-68D5-4C51-B3A2-1F9A0298ABC4}" dt="2022-10-07T19:35:28.420" v="480"/>
          <ac:grpSpMkLst>
            <pc:docMk/>
            <pc:sldMk cId="3645527080" sldId="260"/>
            <ac:grpSpMk id="50" creationId="{1B65089B-FA5B-1340-C60F-2DAE6509DEF2}"/>
          </ac:grpSpMkLst>
        </pc:grpChg>
        <pc:picChg chg="del">
          <ac:chgData name="Rosario Spadaro" userId="bcfba43aa6d62dc1" providerId="LiveId" clId="{B7819C49-68D5-4C51-B3A2-1F9A0298ABC4}" dt="2022-10-07T19:35:25.998" v="479" actId="478"/>
          <ac:picMkLst>
            <pc:docMk/>
            <pc:sldMk cId="3645527080" sldId="260"/>
            <ac:picMk id="3" creationId="{E5958C1D-FD04-B7E0-1961-2B3E832A65E6}"/>
          </ac:picMkLst>
        </pc:picChg>
        <pc:picChg chg="add mod">
          <ac:chgData name="Rosario Spadaro" userId="bcfba43aa6d62dc1" providerId="LiveId" clId="{B7819C49-68D5-4C51-B3A2-1F9A0298ABC4}" dt="2022-10-07T19:35:28.420" v="480"/>
          <ac:picMkLst>
            <pc:docMk/>
            <pc:sldMk cId="3645527080" sldId="260"/>
            <ac:picMk id="5" creationId="{23D5BB5B-5433-B95F-48D5-35289275296F}"/>
          </ac:picMkLst>
        </pc:picChg>
        <pc:picChg chg="del">
          <ac:chgData name="Rosario Spadaro" userId="bcfba43aa6d62dc1" providerId="LiveId" clId="{B7819C49-68D5-4C51-B3A2-1F9A0298ABC4}" dt="2022-10-07T19:35:25.998" v="479" actId="478"/>
          <ac:picMkLst>
            <pc:docMk/>
            <pc:sldMk cId="3645527080" sldId="260"/>
            <ac:picMk id="7" creationId="{4976AC11-410A-BE8D-AD69-024988BFA20C}"/>
          </ac:picMkLst>
        </pc:picChg>
        <pc:picChg chg="del">
          <ac:chgData name="Rosario Spadaro" userId="bcfba43aa6d62dc1" providerId="LiveId" clId="{B7819C49-68D5-4C51-B3A2-1F9A0298ABC4}" dt="2022-10-07T19:35:25.998" v="479" actId="478"/>
          <ac:picMkLst>
            <pc:docMk/>
            <pc:sldMk cId="3645527080" sldId="260"/>
            <ac:picMk id="10" creationId="{601AF377-6B14-D608-C556-53BB054CB427}"/>
          </ac:picMkLst>
        </pc:picChg>
        <pc:picChg chg="del">
          <ac:chgData name="Rosario Spadaro" userId="bcfba43aa6d62dc1" providerId="LiveId" clId="{B7819C49-68D5-4C51-B3A2-1F9A0298ABC4}" dt="2022-10-07T19:35:25.998" v="479" actId="478"/>
          <ac:picMkLst>
            <pc:docMk/>
            <pc:sldMk cId="3645527080" sldId="260"/>
            <ac:picMk id="12" creationId="{AA189946-BAF1-470F-C298-DF743032E534}"/>
          </ac:picMkLst>
        </pc:picChg>
        <pc:cxnChg chg="del">
          <ac:chgData name="Rosario Spadaro" userId="bcfba43aa6d62dc1" providerId="LiveId" clId="{B7819C49-68D5-4C51-B3A2-1F9A0298ABC4}" dt="2022-10-07T19:35:25.998" v="479" actId="478"/>
          <ac:cxnSpMkLst>
            <pc:docMk/>
            <pc:sldMk cId="3645527080" sldId="260"/>
            <ac:cxnSpMk id="8" creationId="{43564935-CAF9-835B-14AC-D07400CC5009}"/>
          </ac:cxnSpMkLst>
        </pc:cxnChg>
        <pc:cxnChg chg="del">
          <ac:chgData name="Rosario Spadaro" userId="bcfba43aa6d62dc1" providerId="LiveId" clId="{B7819C49-68D5-4C51-B3A2-1F9A0298ABC4}" dt="2022-10-07T19:35:25.998" v="479" actId="478"/>
          <ac:cxnSpMkLst>
            <pc:docMk/>
            <pc:sldMk cId="3645527080" sldId="260"/>
            <ac:cxnSpMk id="14" creationId="{855097EB-DA55-6A38-0743-DD5F2049151E}"/>
          </ac:cxnSpMkLst>
        </pc:cxnChg>
        <pc:cxnChg chg="mod">
          <ac:chgData name="Rosario Spadaro" userId="bcfba43aa6d62dc1" providerId="LiveId" clId="{B7819C49-68D5-4C51-B3A2-1F9A0298ABC4}" dt="2022-10-07T19:35:25.998" v="479" actId="478"/>
          <ac:cxnSpMkLst>
            <pc:docMk/>
            <pc:sldMk cId="3645527080" sldId="260"/>
            <ac:cxnSpMk id="23" creationId="{AD869459-C4CA-A9E2-4477-4061D00D8227}"/>
          </ac:cxnSpMkLst>
        </pc:cxnChg>
        <pc:cxnChg chg="mod">
          <ac:chgData name="Rosario Spadaro" userId="bcfba43aa6d62dc1" providerId="LiveId" clId="{B7819C49-68D5-4C51-B3A2-1F9A0298ABC4}" dt="2022-10-07T19:35:25.998" v="479" actId="478"/>
          <ac:cxnSpMkLst>
            <pc:docMk/>
            <pc:sldMk cId="3645527080" sldId="260"/>
            <ac:cxnSpMk id="28" creationId="{DEB8B203-E7AD-EDD5-646D-AB96FCAA42F7}"/>
          </ac:cxnSpMkLst>
        </pc:cxnChg>
        <pc:cxnChg chg="del">
          <ac:chgData name="Rosario Spadaro" userId="bcfba43aa6d62dc1" providerId="LiveId" clId="{B7819C49-68D5-4C51-B3A2-1F9A0298ABC4}" dt="2022-10-07T19:35:25.998" v="479" actId="478"/>
          <ac:cxnSpMkLst>
            <pc:docMk/>
            <pc:sldMk cId="3645527080" sldId="260"/>
            <ac:cxnSpMk id="42" creationId="{AB1FF870-83CF-D934-3F1B-A5E5292724EA}"/>
          </ac:cxnSpMkLst>
        </pc:cxnChg>
        <pc:cxnChg chg="mod">
          <ac:chgData name="Rosario Spadaro" userId="bcfba43aa6d62dc1" providerId="LiveId" clId="{B7819C49-68D5-4C51-B3A2-1F9A0298ABC4}" dt="2022-10-07T19:36:58.063" v="489" actId="208"/>
          <ac:cxnSpMkLst>
            <pc:docMk/>
            <pc:sldMk cId="3645527080" sldId="260"/>
            <ac:cxnSpMk id="45" creationId="{81832329-48FE-D6EE-FBEA-1BE074D4A9FF}"/>
          </ac:cxnSpMkLst>
        </pc:cxnChg>
        <pc:cxnChg chg="mod">
          <ac:chgData name="Rosario Spadaro" userId="bcfba43aa6d62dc1" providerId="LiveId" clId="{B7819C49-68D5-4C51-B3A2-1F9A0298ABC4}" dt="2022-10-07T19:36:58.063" v="489" actId="208"/>
          <ac:cxnSpMkLst>
            <pc:docMk/>
            <pc:sldMk cId="3645527080" sldId="260"/>
            <ac:cxnSpMk id="47" creationId="{07E89990-43D7-16D1-CB53-F91D6E2903DB}"/>
          </ac:cxnSpMkLst>
        </pc:cxnChg>
        <pc:cxnChg chg="mod">
          <ac:chgData name="Rosario Spadaro" userId="bcfba43aa6d62dc1" providerId="LiveId" clId="{B7819C49-68D5-4C51-B3A2-1F9A0298ABC4}" dt="2022-10-07T19:36:58.063" v="489" actId="208"/>
          <ac:cxnSpMkLst>
            <pc:docMk/>
            <pc:sldMk cId="3645527080" sldId="260"/>
            <ac:cxnSpMk id="52" creationId="{DF5276B8-F32E-B1D1-A317-C661AC852D60}"/>
          </ac:cxnSpMkLst>
        </pc:cxnChg>
        <pc:cxnChg chg="mod">
          <ac:chgData name="Rosario Spadaro" userId="bcfba43aa6d62dc1" providerId="LiveId" clId="{B7819C49-68D5-4C51-B3A2-1F9A0298ABC4}" dt="2022-10-07T19:36:58.063" v="489" actId="208"/>
          <ac:cxnSpMkLst>
            <pc:docMk/>
            <pc:sldMk cId="3645527080" sldId="260"/>
            <ac:cxnSpMk id="53" creationId="{F1336C89-9E5F-F7CE-7E18-C0315992A035}"/>
          </ac:cxnSpMkLst>
        </pc:cxnChg>
        <pc:cxnChg chg="add mod">
          <ac:chgData name="Rosario Spadaro" userId="bcfba43aa6d62dc1" providerId="LiveId" clId="{B7819C49-68D5-4C51-B3A2-1F9A0298ABC4}" dt="2022-10-07T19:35:57.870" v="483" actId="208"/>
          <ac:cxnSpMkLst>
            <pc:docMk/>
            <pc:sldMk cId="3645527080" sldId="260"/>
            <ac:cxnSpMk id="56" creationId="{95DE8E59-E4BE-134E-7C19-E29B22C270C0}"/>
          </ac:cxnSpMkLst>
        </pc:cxnChg>
      </pc:sldChg>
      <pc:sldChg chg="addSp delSp modSp add mod ord">
        <pc:chgData name="Rosario Spadaro" userId="bcfba43aa6d62dc1" providerId="LiveId" clId="{B7819C49-68D5-4C51-B3A2-1F9A0298ABC4}" dt="2022-10-10T14:40:18.960" v="1482" actId="207"/>
        <pc:sldMkLst>
          <pc:docMk/>
          <pc:sldMk cId="2093628408" sldId="261"/>
        </pc:sldMkLst>
        <pc:spChg chg="mod">
          <ac:chgData name="Rosario Spadaro" userId="bcfba43aa6d62dc1" providerId="LiveId" clId="{B7819C49-68D5-4C51-B3A2-1F9A0298ABC4}" dt="2022-10-07T19:47:30.433" v="673" actId="692"/>
          <ac:spMkLst>
            <pc:docMk/>
            <pc:sldMk cId="2093628408" sldId="261"/>
            <ac:spMk id="3" creationId="{F613C81E-2408-D592-F43D-ADF132396246}"/>
          </ac:spMkLst>
        </pc:spChg>
        <pc:spChg chg="mod">
          <ac:chgData name="Rosario Spadaro" userId="bcfba43aa6d62dc1" providerId="LiveId" clId="{B7819C49-68D5-4C51-B3A2-1F9A0298ABC4}" dt="2022-10-07T19:47:30.433" v="673" actId="692"/>
          <ac:spMkLst>
            <pc:docMk/>
            <pc:sldMk cId="2093628408" sldId="261"/>
            <ac:spMk id="5" creationId="{AB7D43E6-8BBF-D11F-5836-32798DBBB1B8}"/>
          </ac:spMkLst>
        </pc:spChg>
        <pc:spChg chg="mod">
          <ac:chgData name="Rosario Spadaro" userId="bcfba43aa6d62dc1" providerId="LiveId" clId="{B7819C49-68D5-4C51-B3A2-1F9A0298ABC4}" dt="2022-10-07T19:47:30.433" v="673" actId="692"/>
          <ac:spMkLst>
            <pc:docMk/>
            <pc:sldMk cId="2093628408" sldId="261"/>
            <ac:spMk id="6" creationId="{FE371EDB-6CBE-5AF6-7E89-E69BB82F61FB}"/>
          </ac:spMkLst>
        </pc:spChg>
        <pc:spChg chg="mod">
          <ac:chgData name="Rosario Spadaro" userId="bcfba43aa6d62dc1" providerId="LiveId" clId="{B7819C49-68D5-4C51-B3A2-1F9A0298ABC4}" dt="2022-10-07T19:47:30.433" v="673" actId="692"/>
          <ac:spMkLst>
            <pc:docMk/>
            <pc:sldMk cId="2093628408" sldId="261"/>
            <ac:spMk id="7" creationId="{1C85DD7C-CAAB-EAD6-2190-851E4D255364}"/>
          </ac:spMkLst>
        </pc:spChg>
        <pc:spChg chg="mod">
          <ac:chgData name="Rosario Spadaro" userId="bcfba43aa6d62dc1" providerId="LiveId" clId="{B7819C49-68D5-4C51-B3A2-1F9A0298ABC4}" dt="2022-10-07T19:47:30.433" v="673" actId="692"/>
          <ac:spMkLst>
            <pc:docMk/>
            <pc:sldMk cId="2093628408" sldId="261"/>
            <ac:spMk id="8" creationId="{D4344E7F-2209-299F-E1AB-BDFE2F6BC670}"/>
          </ac:spMkLst>
        </pc:spChg>
        <pc:spChg chg="mod">
          <ac:chgData name="Rosario Spadaro" userId="bcfba43aa6d62dc1" providerId="LiveId" clId="{B7819C49-68D5-4C51-B3A2-1F9A0298ABC4}" dt="2022-10-07T19:47:30.433" v="673" actId="692"/>
          <ac:spMkLst>
            <pc:docMk/>
            <pc:sldMk cId="2093628408" sldId="261"/>
            <ac:spMk id="10" creationId="{89E4E417-8F9D-E1BA-7C78-B80FE3670AA3}"/>
          </ac:spMkLst>
        </pc:spChg>
        <pc:spChg chg="mod">
          <ac:chgData name="Rosario Spadaro" userId="bcfba43aa6d62dc1" providerId="LiveId" clId="{B7819C49-68D5-4C51-B3A2-1F9A0298ABC4}" dt="2022-10-07T19:47:30.433" v="673" actId="692"/>
          <ac:spMkLst>
            <pc:docMk/>
            <pc:sldMk cId="2093628408" sldId="261"/>
            <ac:spMk id="12" creationId="{2788D13E-A3A9-9652-BB3B-7AFF90C53CCA}"/>
          </ac:spMkLst>
        </pc:spChg>
        <pc:spChg chg="mod">
          <ac:chgData name="Rosario Spadaro" userId="bcfba43aa6d62dc1" providerId="LiveId" clId="{B7819C49-68D5-4C51-B3A2-1F9A0298ABC4}" dt="2022-10-07T19:47:30.433" v="673" actId="692"/>
          <ac:spMkLst>
            <pc:docMk/>
            <pc:sldMk cId="2093628408" sldId="261"/>
            <ac:spMk id="14" creationId="{088F5348-C441-DF77-DB09-9AC4FDA1EA8B}"/>
          </ac:spMkLst>
        </pc:spChg>
        <pc:spChg chg="mod">
          <ac:chgData name="Rosario Spadaro" userId="bcfba43aa6d62dc1" providerId="LiveId" clId="{B7819C49-68D5-4C51-B3A2-1F9A0298ABC4}" dt="2022-10-07T19:47:30.433" v="673" actId="692"/>
          <ac:spMkLst>
            <pc:docMk/>
            <pc:sldMk cId="2093628408" sldId="261"/>
            <ac:spMk id="16" creationId="{D450E7BF-49EF-F180-2C83-7CB7F39E5A06}"/>
          </ac:spMkLst>
        </pc:spChg>
        <pc:spChg chg="mod">
          <ac:chgData name="Rosario Spadaro" userId="bcfba43aa6d62dc1" providerId="LiveId" clId="{B7819C49-68D5-4C51-B3A2-1F9A0298ABC4}" dt="2022-10-07T19:47:30.433" v="673" actId="692"/>
          <ac:spMkLst>
            <pc:docMk/>
            <pc:sldMk cId="2093628408" sldId="261"/>
            <ac:spMk id="17" creationId="{C7E1FAC8-D92B-65E0-F4A8-C01AB9015B34}"/>
          </ac:spMkLst>
        </pc:spChg>
        <pc:spChg chg="mod">
          <ac:chgData name="Rosario Spadaro" userId="bcfba43aa6d62dc1" providerId="LiveId" clId="{B7819C49-68D5-4C51-B3A2-1F9A0298ABC4}" dt="2022-10-07T19:47:30.433" v="673" actId="692"/>
          <ac:spMkLst>
            <pc:docMk/>
            <pc:sldMk cId="2093628408" sldId="261"/>
            <ac:spMk id="18" creationId="{65740818-3F19-DE13-A3D6-59181EC10F57}"/>
          </ac:spMkLst>
        </pc:spChg>
        <pc:spChg chg="mod">
          <ac:chgData name="Rosario Spadaro" userId="bcfba43aa6d62dc1" providerId="LiveId" clId="{B7819C49-68D5-4C51-B3A2-1F9A0298ABC4}" dt="2022-10-07T19:47:30.433" v="673" actId="692"/>
          <ac:spMkLst>
            <pc:docMk/>
            <pc:sldMk cId="2093628408" sldId="261"/>
            <ac:spMk id="19" creationId="{49DC8DDA-2EBE-B449-8465-2CE0ADC46C79}"/>
          </ac:spMkLst>
        </pc:spChg>
        <pc:spChg chg="mod">
          <ac:chgData name="Rosario Spadaro" userId="bcfba43aa6d62dc1" providerId="LiveId" clId="{B7819C49-68D5-4C51-B3A2-1F9A0298ABC4}" dt="2022-10-07T19:47:30.433" v="673" actId="692"/>
          <ac:spMkLst>
            <pc:docMk/>
            <pc:sldMk cId="2093628408" sldId="261"/>
            <ac:spMk id="20" creationId="{0C2B4351-B1A6-27E6-BCC6-54E8AFB989BF}"/>
          </ac:spMkLst>
        </pc:spChg>
        <pc:spChg chg="mod">
          <ac:chgData name="Rosario Spadaro" userId="bcfba43aa6d62dc1" providerId="LiveId" clId="{B7819C49-68D5-4C51-B3A2-1F9A0298ABC4}" dt="2022-10-07T19:47:30.433" v="673" actId="692"/>
          <ac:spMkLst>
            <pc:docMk/>
            <pc:sldMk cId="2093628408" sldId="261"/>
            <ac:spMk id="21" creationId="{1400F20C-1EB1-A0AA-D3D7-CAB78EEEC00C}"/>
          </ac:spMkLst>
        </pc:spChg>
        <pc:spChg chg="mod">
          <ac:chgData name="Rosario Spadaro" userId="bcfba43aa6d62dc1" providerId="LiveId" clId="{B7819C49-68D5-4C51-B3A2-1F9A0298ABC4}" dt="2022-10-07T19:47:30.433" v="673" actId="692"/>
          <ac:spMkLst>
            <pc:docMk/>
            <pc:sldMk cId="2093628408" sldId="261"/>
            <ac:spMk id="22" creationId="{7E94F98C-DDB7-3231-5B8F-3502847EC764}"/>
          </ac:spMkLst>
        </pc:spChg>
        <pc:spChg chg="mod">
          <ac:chgData name="Rosario Spadaro" userId="bcfba43aa6d62dc1" providerId="LiveId" clId="{B7819C49-68D5-4C51-B3A2-1F9A0298ABC4}" dt="2022-10-07T19:47:30.433" v="673" actId="692"/>
          <ac:spMkLst>
            <pc:docMk/>
            <pc:sldMk cId="2093628408" sldId="261"/>
            <ac:spMk id="23" creationId="{CD699F51-8991-79B6-5382-6E8C9C66C548}"/>
          </ac:spMkLst>
        </pc:spChg>
        <pc:spChg chg="mod">
          <ac:chgData name="Rosario Spadaro" userId="bcfba43aa6d62dc1" providerId="LiveId" clId="{B7819C49-68D5-4C51-B3A2-1F9A0298ABC4}" dt="2022-10-07T19:47:30.433" v="673" actId="692"/>
          <ac:spMkLst>
            <pc:docMk/>
            <pc:sldMk cId="2093628408" sldId="261"/>
            <ac:spMk id="24" creationId="{CCC9E461-CCBF-6D2D-812A-76936AA99ECB}"/>
          </ac:spMkLst>
        </pc:spChg>
        <pc:spChg chg="mod">
          <ac:chgData name="Rosario Spadaro" userId="bcfba43aa6d62dc1" providerId="LiveId" clId="{B7819C49-68D5-4C51-B3A2-1F9A0298ABC4}" dt="2022-10-07T19:47:30.433" v="673" actId="692"/>
          <ac:spMkLst>
            <pc:docMk/>
            <pc:sldMk cId="2093628408" sldId="261"/>
            <ac:spMk id="29" creationId="{F136E07C-ADE4-F22E-4E1D-82A67AA5000D}"/>
          </ac:spMkLst>
        </pc:spChg>
        <pc:spChg chg="mod">
          <ac:chgData name="Rosario Spadaro" userId="bcfba43aa6d62dc1" providerId="LiveId" clId="{B7819C49-68D5-4C51-B3A2-1F9A0298ABC4}" dt="2022-10-07T19:47:30.433" v="673" actId="692"/>
          <ac:spMkLst>
            <pc:docMk/>
            <pc:sldMk cId="2093628408" sldId="261"/>
            <ac:spMk id="43" creationId="{AECF5564-5FF6-C1FE-7749-21C3EB2FAEE5}"/>
          </ac:spMkLst>
        </pc:spChg>
        <pc:spChg chg="mod">
          <ac:chgData name="Rosario Spadaro" userId="bcfba43aa6d62dc1" providerId="LiveId" clId="{B7819C49-68D5-4C51-B3A2-1F9A0298ABC4}" dt="2022-10-07T19:47:30.433" v="673" actId="692"/>
          <ac:spMkLst>
            <pc:docMk/>
            <pc:sldMk cId="2093628408" sldId="261"/>
            <ac:spMk id="47" creationId="{738B5013-CE21-8798-B2F4-7733B0918A2D}"/>
          </ac:spMkLst>
        </pc:spChg>
        <pc:spChg chg="mod">
          <ac:chgData name="Rosario Spadaro" userId="bcfba43aa6d62dc1" providerId="LiveId" clId="{B7819C49-68D5-4C51-B3A2-1F9A0298ABC4}" dt="2022-10-07T19:47:30.433" v="673" actId="692"/>
          <ac:spMkLst>
            <pc:docMk/>
            <pc:sldMk cId="2093628408" sldId="261"/>
            <ac:spMk id="49" creationId="{FA4335C9-38BB-B89F-5E12-7EBE2B3C7367}"/>
          </ac:spMkLst>
        </pc:spChg>
        <pc:spChg chg="mod">
          <ac:chgData name="Rosario Spadaro" userId="bcfba43aa6d62dc1" providerId="LiveId" clId="{B7819C49-68D5-4C51-B3A2-1F9A0298ABC4}" dt="2022-10-07T19:47:30.433" v="673" actId="692"/>
          <ac:spMkLst>
            <pc:docMk/>
            <pc:sldMk cId="2093628408" sldId="261"/>
            <ac:spMk id="51" creationId="{AA7053C0-3529-9B0B-95CF-F1B0603C704F}"/>
          </ac:spMkLst>
        </pc:spChg>
        <pc:spChg chg="mod">
          <ac:chgData name="Rosario Spadaro" userId="bcfba43aa6d62dc1" providerId="LiveId" clId="{B7819C49-68D5-4C51-B3A2-1F9A0298ABC4}" dt="2022-10-07T19:47:30.433" v="673" actId="692"/>
          <ac:spMkLst>
            <pc:docMk/>
            <pc:sldMk cId="2093628408" sldId="261"/>
            <ac:spMk id="52" creationId="{347EB2C5-0799-4A66-5415-C3543B0AE774}"/>
          </ac:spMkLst>
        </pc:spChg>
        <pc:spChg chg="mod">
          <ac:chgData name="Rosario Spadaro" userId="bcfba43aa6d62dc1" providerId="LiveId" clId="{B7819C49-68D5-4C51-B3A2-1F9A0298ABC4}" dt="2022-10-07T19:47:30.433" v="673" actId="692"/>
          <ac:spMkLst>
            <pc:docMk/>
            <pc:sldMk cId="2093628408" sldId="261"/>
            <ac:spMk id="54" creationId="{2336EB28-99F7-F079-5B03-70025519B2AC}"/>
          </ac:spMkLst>
        </pc:spChg>
        <pc:spChg chg="mod">
          <ac:chgData name="Rosario Spadaro" userId="bcfba43aa6d62dc1" providerId="LiveId" clId="{B7819C49-68D5-4C51-B3A2-1F9A0298ABC4}" dt="2022-10-07T19:47:30.433" v="673" actId="692"/>
          <ac:spMkLst>
            <pc:docMk/>
            <pc:sldMk cId="2093628408" sldId="261"/>
            <ac:spMk id="56" creationId="{9B6B2912-FFDE-434B-998A-C00962943A7B}"/>
          </ac:spMkLst>
        </pc:spChg>
        <pc:spChg chg="mod">
          <ac:chgData name="Rosario Spadaro" userId="bcfba43aa6d62dc1" providerId="LiveId" clId="{B7819C49-68D5-4C51-B3A2-1F9A0298ABC4}" dt="2022-10-07T19:47:30.433" v="673" actId="692"/>
          <ac:spMkLst>
            <pc:docMk/>
            <pc:sldMk cId="2093628408" sldId="261"/>
            <ac:spMk id="58" creationId="{6CF3CD2C-85AA-8F23-66B7-627EC52A7EF6}"/>
          </ac:spMkLst>
        </pc:spChg>
        <pc:spChg chg="mod">
          <ac:chgData name="Rosario Spadaro" userId="bcfba43aa6d62dc1" providerId="LiveId" clId="{B7819C49-68D5-4C51-B3A2-1F9A0298ABC4}" dt="2022-10-07T19:47:30.433" v="673" actId="692"/>
          <ac:spMkLst>
            <pc:docMk/>
            <pc:sldMk cId="2093628408" sldId="261"/>
            <ac:spMk id="59" creationId="{174BFB58-5538-0A01-BD01-55B73D2BBFC5}"/>
          </ac:spMkLst>
        </pc:spChg>
        <pc:spChg chg="mod">
          <ac:chgData name="Rosario Spadaro" userId="bcfba43aa6d62dc1" providerId="LiveId" clId="{B7819C49-68D5-4C51-B3A2-1F9A0298ABC4}" dt="2022-10-07T19:47:30.433" v="673" actId="692"/>
          <ac:spMkLst>
            <pc:docMk/>
            <pc:sldMk cId="2093628408" sldId="261"/>
            <ac:spMk id="60" creationId="{03CCB79E-DF8D-C0DF-92F2-D104AC875AAB}"/>
          </ac:spMkLst>
        </pc:spChg>
        <pc:spChg chg="mod">
          <ac:chgData name="Rosario Spadaro" userId="bcfba43aa6d62dc1" providerId="LiveId" clId="{B7819C49-68D5-4C51-B3A2-1F9A0298ABC4}" dt="2022-10-07T19:47:30.433" v="673" actId="692"/>
          <ac:spMkLst>
            <pc:docMk/>
            <pc:sldMk cId="2093628408" sldId="261"/>
            <ac:spMk id="61" creationId="{7004A64D-7B86-7C30-D663-A461B5B9416A}"/>
          </ac:spMkLst>
        </pc:spChg>
        <pc:spChg chg="mod">
          <ac:chgData name="Rosario Spadaro" userId="bcfba43aa6d62dc1" providerId="LiveId" clId="{B7819C49-68D5-4C51-B3A2-1F9A0298ABC4}" dt="2022-10-07T19:47:30.433" v="673" actId="692"/>
          <ac:spMkLst>
            <pc:docMk/>
            <pc:sldMk cId="2093628408" sldId="261"/>
            <ac:spMk id="63" creationId="{1872AFD8-40A2-8BE6-E2A3-AA2C7B59C558}"/>
          </ac:spMkLst>
        </pc:spChg>
        <pc:spChg chg="mod">
          <ac:chgData name="Rosario Spadaro" userId="bcfba43aa6d62dc1" providerId="LiveId" clId="{B7819C49-68D5-4C51-B3A2-1F9A0298ABC4}" dt="2022-10-07T19:47:30.433" v="673" actId="692"/>
          <ac:spMkLst>
            <pc:docMk/>
            <pc:sldMk cId="2093628408" sldId="261"/>
            <ac:spMk id="66" creationId="{E0447F9B-5587-E79F-E2B6-F0C3232D6129}"/>
          </ac:spMkLst>
        </pc:spChg>
        <pc:spChg chg="add mod">
          <ac:chgData name="Rosario Spadaro" userId="bcfba43aa6d62dc1" providerId="LiveId" clId="{B7819C49-68D5-4C51-B3A2-1F9A0298ABC4}" dt="2022-10-07T19:46:20.376" v="534" actId="207"/>
          <ac:spMkLst>
            <pc:docMk/>
            <pc:sldMk cId="2093628408" sldId="261"/>
            <ac:spMk id="77" creationId="{CBBDFCCE-2136-FC32-61DE-DD59E4506F72}"/>
          </ac:spMkLst>
        </pc:spChg>
        <pc:spChg chg="add mod">
          <ac:chgData name="Rosario Spadaro" userId="bcfba43aa6d62dc1" providerId="LiveId" clId="{B7819C49-68D5-4C51-B3A2-1F9A0298ABC4}" dt="2022-10-07T19:46:42.995" v="539" actId="207"/>
          <ac:spMkLst>
            <pc:docMk/>
            <pc:sldMk cId="2093628408" sldId="261"/>
            <ac:spMk id="92" creationId="{97AD1E0F-0884-EC2C-FA4C-84C106DF4893}"/>
          </ac:spMkLst>
        </pc:spChg>
        <pc:spChg chg="mod">
          <ac:chgData name="Rosario Spadaro" userId="bcfba43aa6d62dc1" providerId="LiveId" clId="{B7819C49-68D5-4C51-B3A2-1F9A0298ABC4}" dt="2022-10-07T19:46:17.053" v="533" actId="20577"/>
          <ac:spMkLst>
            <pc:docMk/>
            <pc:sldMk cId="2093628408" sldId="261"/>
            <ac:spMk id="94" creationId="{816F40BE-5890-43EA-D5C9-7E94B088278B}"/>
          </ac:spMkLst>
        </pc:spChg>
        <pc:spChg chg="add mod">
          <ac:chgData name="Rosario Spadaro" userId="bcfba43aa6d62dc1" providerId="LiveId" clId="{B7819C49-68D5-4C51-B3A2-1F9A0298ABC4}" dt="2022-10-10T14:40:18.960" v="1482" actId="207"/>
          <ac:spMkLst>
            <pc:docMk/>
            <pc:sldMk cId="2093628408" sldId="261"/>
            <ac:spMk id="99" creationId="{3748B240-ED6D-A2AE-5956-695EFFF24703}"/>
          </ac:spMkLst>
        </pc:spChg>
        <pc:spChg chg="add mod">
          <ac:chgData name="Rosario Spadaro" userId="bcfba43aa6d62dc1" providerId="LiveId" clId="{B7819C49-68D5-4C51-B3A2-1F9A0298ABC4}" dt="2022-10-07T19:48:12.840" v="680"/>
          <ac:spMkLst>
            <pc:docMk/>
            <pc:sldMk cId="2093628408" sldId="261"/>
            <ac:spMk id="100" creationId="{138A3701-7CA0-5C92-AEEB-CDE1C53D04AF}"/>
          </ac:spMkLst>
        </pc:spChg>
        <pc:spChg chg="add mod">
          <ac:chgData name="Rosario Spadaro" userId="bcfba43aa6d62dc1" providerId="LiveId" clId="{B7819C49-68D5-4C51-B3A2-1F9A0298ABC4}" dt="2022-10-07T19:48:18.012" v="681"/>
          <ac:spMkLst>
            <pc:docMk/>
            <pc:sldMk cId="2093628408" sldId="261"/>
            <ac:spMk id="101" creationId="{E642B474-0D7C-84BF-F041-5D3C8BFED00F}"/>
          </ac:spMkLst>
        </pc:spChg>
        <pc:grpChg chg="mod">
          <ac:chgData name="Rosario Spadaro" userId="bcfba43aa6d62dc1" providerId="LiveId" clId="{B7819C49-68D5-4C51-B3A2-1F9A0298ABC4}" dt="2022-10-07T19:47:22.619" v="602" actId="207"/>
          <ac:grpSpMkLst>
            <pc:docMk/>
            <pc:sldMk cId="2093628408" sldId="261"/>
            <ac:grpSpMk id="2" creationId="{AC64B5C4-9704-6A6C-5E7E-0EE2C63C4B5B}"/>
          </ac:grpSpMkLst>
        </pc:grpChg>
        <pc:grpChg chg="del">
          <ac:chgData name="Rosario Spadaro" userId="bcfba43aa6d62dc1" providerId="LiveId" clId="{B7819C49-68D5-4C51-B3A2-1F9A0298ABC4}" dt="2022-10-07T19:46:28.531" v="536" actId="478"/>
          <ac:grpSpMkLst>
            <pc:docMk/>
            <pc:sldMk cId="2093628408" sldId="261"/>
            <ac:grpSpMk id="78" creationId="{87D83834-12B3-4B0B-6F3D-1A9819609880}"/>
          </ac:grpSpMkLst>
        </pc:grpChg>
        <pc:grpChg chg="del">
          <ac:chgData name="Rosario Spadaro" userId="bcfba43aa6d62dc1" providerId="LiveId" clId="{B7819C49-68D5-4C51-B3A2-1F9A0298ABC4}" dt="2022-10-07T19:46:29.981" v="537" actId="478"/>
          <ac:grpSpMkLst>
            <pc:docMk/>
            <pc:sldMk cId="2093628408" sldId="261"/>
            <ac:grpSpMk id="83" creationId="{64E7B27C-6914-52F2-A397-584A0548519C}"/>
          </ac:grpSpMkLst>
        </pc:grpChg>
        <pc:grpChg chg="del">
          <ac:chgData name="Rosario Spadaro" userId="bcfba43aa6d62dc1" providerId="LiveId" clId="{B7819C49-68D5-4C51-B3A2-1F9A0298ABC4}" dt="2022-10-07T19:46:25.953" v="535" actId="478"/>
          <ac:grpSpMkLst>
            <pc:docMk/>
            <pc:sldMk cId="2093628408" sldId="261"/>
            <ac:grpSpMk id="88" creationId="{C647AEC8-B2FA-2F38-C5E5-9E3716B304C0}"/>
          </ac:grpSpMkLst>
        </pc:grpChg>
        <pc:grpChg chg="del mod">
          <ac:chgData name="Rosario Spadaro" userId="bcfba43aa6d62dc1" providerId="LiveId" clId="{B7819C49-68D5-4C51-B3A2-1F9A0298ABC4}" dt="2022-10-07T19:47:39.767" v="674" actId="478"/>
          <ac:grpSpMkLst>
            <pc:docMk/>
            <pc:sldMk cId="2093628408" sldId="261"/>
            <ac:grpSpMk id="110" creationId="{BCAC7B32-83A2-80E1-294F-BCF0C402870C}"/>
          </ac:grpSpMkLst>
        </pc:grpChg>
        <pc:picChg chg="mod">
          <ac:chgData name="Rosario Spadaro" userId="bcfba43aa6d62dc1" providerId="LiveId" clId="{B7819C49-68D5-4C51-B3A2-1F9A0298ABC4}" dt="2022-10-07T19:47:12.766" v="581" actId="29295"/>
          <ac:picMkLst>
            <pc:docMk/>
            <pc:sldMk cId="2093628408" sldId="261"/>
            <ac:picMk id="4" creationId="{ED9D8D75-79E3-5A57-6845-5C71CA28333A}"/>
          </ac:picMkLst>
        </pc:picChg>
        <pc:picChg chg="add mod">
          <ac:chgData name="Rosario Spadaro" userId="bcfba43aa6d62dc1" providerId="LiveId" clId="{B7819C49-68D5-4C51-B3A2-1F9A0298ABC4}" dt="2022-10-07T19:47:58.814" v="677"/>
          <ac:picMkLst>
            <pc:docMk/>
            <pc:sldMk cId="2093628408" sldId="261"/>
            <ac:picMk id="96" creationId="{E7E02586-6C28-38AB-670B-3B0806CBF2C0}"/>
          </ac:picMkLst>
        </pc:picChg>
        <pc:picChg chg="add mod">
          <ac:chgData name="Rosario Spadaro" userId="bcfba43aa6d62dc1" providerId="LiveId" clId="{B7819C49-68D5-4C51-B3A2-1F9A0298ABC4}" dt="2022-10-07T19:48:03.128" v="678"/>
          <ac:picMkLst>
            <pc:docMk/>
            <pc:sldMk cId="2093628408" sldId="261"/>
            <ac:picMk id="97" creationId="{72784B8C-6910-BE2A-7677-1604F55EDE80}"/>
          </ac:picMkLst>
        </pc:picChg>
        <pc:cxnChg chg="mod">
          <ac:chgData name="Rosario Spadaro" userId="bcfba43aa6d62dc1" providerId="LiveId" clId="{B7819C49-68D5-4C51-B3A2-1F9A0298ABC4}" dt="2022-10-07T19:47:39.767" v="674" actId="478"/>
          <ac:cxnSpMkLst>
            <pc:docMk/>
            <pc:sldMk cId="2093628408" sldId="261"/>
            <ac:cxnSpMk id="25" creationId="{96F86742-BB0A-C95C-4501-121AB2884176}"/>
          </ac:cxnSpMkLst>
        </pc:cxnChg>
        <pc:cxnChg chg="mod">
          <ac:chgData name="Rosario Spadaro" userId="bcfba43aa6d62dc1" providerId="LiveId" clId="{B7819C49-68D5-4C51-B3A2-1F9A0298ABC4}" dt="2022-10-07T19:47:39.767" v="674" actId="478"/>
          <ac:cxnSpMkLst>
            <pc:docMk/>
            <pc:sldMk cId="2093628408" sldId="261"/>
            <ac:cxnSpMk id="26" creationId="{ED188C72-71F7-3290-203C-7D05DFAE426C}"/>
          </ac:cxnSpMkLst>
        </pc:cxnChg>
        <pc:cxnChg chg="mod">
          <ac:chgData name="Rosario Spadaro" userId="bcfba43aa6d62dc1" providerId="LiveId" clId="{B7819C49-68D5-4C51-B3A2-1F9A0298ABC4}" dt="2022-10-07T19:47:39.767" v="674" actId="478"/>
          <ac:cxnSpMkLst>
            <pc:docMk/>
            <pc:sldMk cId="2093628408" sldId="261"/>
            <ac:cxnSpMk id="27" creationId="{EE259A57-BFD5-F3F5-9349-DB40C8DD6413}"/>
          </ac:cxnSpMkLst>
        </pc:cxnChg>
        <pc:cxnChg chg="mod">
          <ac:chgData name="Rosario Spadaro" userId="bcfba43aa6d62dc1" providerId="LiveId" clId="{B7819C49-68D5-4C51-B3A2-1F9A0298ABC4}" dt="2022-10-07T19:47:39.767" v="674" actId="478"/>
          <ac:cxnSpMkLst>
            <pc:docMk/>
            <pc:sldMk cId="2093628408" sldId="261"/>
            <ac:cxnSpMk id="28" creationId="{1CE66C82-A4B7-DB55-6FCF-EC9604C5DDAC}"/>
          </ac:cxnSpMkLst>
        </pc:cxnChg>
        <pc:cxnChg chg="mod">
          <ac:chgData name="Rosario Spadaro" userId="bcfba43aa6d62dc1" providerId="LiveId" clId="{B7819C49-68D5-4C51-B3A2-1F9A0298ABC4}" dt="2022-10-07T19:47:39.767" v="674" actId="478"/>
          <ac:cxnSpMkLst>
            <pc:docMk/>
            <pc:sldMk cId="2093628408" sldId="261"/>
            <ac:cxnSpMk id="30" creationId="{DDE0FAE0-07A4-BB55-9D37-AAC9ADC71FF9}"/>
          </ac:cxnSpMkLst>
        </pc:cxnChg>
        <pc:cxnChg chg="mod">
          <ac:chgData name="Rosario Spadaro" userId="bcfba43aa6d62dc1" providerId="LiveId" clId="{B7819C49-68D5-4C51-B3A2-1F9A0298ABC4}" dt="2022-10-07T19:47:39.767" v="674" actId="478"/>
          <ac:cxnSpMkLst>
            <pc:docMk/>
            <pc:sldMk cId="2093628408" sldId="261"/>
            <ac:cxnSpMk id="31" creationId="{6E258920-2FF2-159B-14E3-EA119FD52D73}"/>
          </ac:cxnSpMkLst>
        </pc:cxnChg>
        <pc:cxnChg chg="mod">
          <ac:chgData name="Rosario Spadaro" userId="bcfba43aa6d62dc1" providerId="LiveId" clId="{B7819C49-68D5-4C51-B3A2-1F9A0298ABC4}" dt="2022-10-07T19:47:39.767" v="674" actId="478"/>
          <ac:cxnSpMkLst>
            <pc:docMk/>
            <pc:sldMk cId="2093628408" sldId="261"/>
            <ac:cxnSpMk id="32" creationId="{28D7F45D-16FB-7443-5942-DA29A02DA17F}"/>
          </ac:cxnSpMkLst>
        </pc:cxnChg>
        <pc:cxnChg chg="mod">
          <ac:chgData name="Rosario Spadaro" userId="bcfba43aa6d62dc1" providerId="LiveId" clId="{B7819C49-68D5-4C51-B3A2-1F9A0298ABC4}" dt="2022-10-07T19:47:39.767" v="674" actId="478"/>
          <ac:cxnSpMkLst>
            <pc:docMk/>
            <pc:sldMk cId="2093628408" sldId="261"/>
            <ac:cxnSpMk id="33" creationId="{74E20DBF-F89F-55F8-B66D-84018D758C63}"/>
          </ac:cxnSpMkLst>
        </pc:cxnChg>
        <pc:cxnChg chg="mod">
          <ac:chgData name="Rosario Spadaro" userId="bcfba43aa6d62dc1" providerId="LiveId" clId="{B7819C49-68D5-4C51-B3A2-1F9A0298ABC4}" dt="2022-10-07T19:47:39.767" v="674" actId="478"/>
          <ac:cxnSpMkLst>
            <pc:docMk/>
            <pc:sldMk cId="2093628408" sldId="261"/>
            <ac:cxnSpMk id="34" creationId="{42D68D76-A75D-8911-8376-1D960EB4A208}"/>
          </ac:cxnSpMkLst>
        </pc:cxnChg>
        <pc:cxnChg chg="mod">
          <ac:chgData name="Rosario Spadaro" userId="bcfba43aa6d62dc1" providerId="LiveId" clId="{B7819C49-68D5-4C51-B3A2-1F9A0298ABC4}" dt="2022-10-07T19:47:39.767" v="674" actId="478"/>
          <ac:cxnSpMkLst>
            <pc:docMk/>
            <pc:sldMk cId="2093628408" sldId="261"/>
            <ac:cxnSpMk id="35" creationId="{F1C0FA22-061A-A57A-6F58-B7F8E5BE7D6B}"/>
          </ac:cxnSpMkLst>
        </pc:cxnChg>
        <pc:cxnChg chg="mod">
          <ac:chgData name="Rosario Spadaro" userId="bcfba43aa6d62dc1" providerId="LiveId" clId="{B7819C49-68D5-4C51-B3A2-1F9A0298ABC4}" dt="2022-10-07T19:47:39.767" v="674" actId="478"/>
          <ac:cxnSpMkLst>
            <pc:docMk/>
            <pc:sldMk cId="2093628408" sldId="261"/>
            <ac:cxnSpMk id="36" creationId="{BAC28821-6DFA-71ED-6BFC-48ED3826A42B}"/>
          </ac:cxnSpMkLst>
        </pc:cxnChg>
        <pc:cxnChg chg="mod">
          <ac:chgData name="Rosario Spadaro" userId="bcfba43aa6d62dc1" providerId="LiveId" clId="{B7819C49-68D5-4C51-B3A2-1F9A0298ABC4}" dt="2022-10-07T19:47:39.767" v="674" actId="478"/>
          <ac:cxnSpMkLst>
            <pc:docMk/>
            <pc:sldMk cId="2093628408" sldId="261"/>
            <ac:cxnSpMk id="37" creationId="{F85F28E2-E7B0-61B7-8401-14C42C74A5B1}"/>
          </ac:cxnSpMkLst>
        </pc:cxnChg>
        <pc:cxnChg chg="mod">
          <ac:chgData name="Rosario Spadaro" userId="bcfba43aa6d62dc1" providerId="LiveId" clId="{B7819C49-68D5-4C51-B3A2-1F9A0298ABC4}" dt="2022-10-07T19:47:39.767" v="674" actId="478"/>
          <ac:cxnSpMkLst>
            <pc:docMk/>
            <pc:sldMk cId="2093628408" sldId="261"/>
            <ac:cxnSpMk id="38" creationId="{EC20A9FD-0AF2-DE82-7205-49CBF3DD230A}"/>
          </ac:cxnSpMkLst>
        </pc:cxnChg>
        <pc:cxnChg chg="mod">
          <ac:chgData name="Rosario Spadaro" userId="bcfba43aa6d62dc1" providerId="LiveId" clId="{B7819C49-68D5-4C51-B3A2-1F9A0298ABC4}" dt="2022-10-07T19:47:39.767" v="674" actId="478"/>
          <ac:cxnSpMkLst>
            <pc:docMk/>
            <pc:sldMk cId="2093628408" sldId="261"/>
            <ac:cxnSpMk id="39" creationId="{CA6F6A9B-7147-0E21-5AA5-646694D746EF}"/>
          </ac:cxnSpMkLst>
        </pc:cxnChg>
        <pc:cxnChg chg="mod">
          <ac:chgData name="Rosario Spadaro" userId="bcfba43aa6d62dc1" providerId="LiveId" clId="{B7819C49-68D5-4C51-B3A2-1F9A0298ABC4}" dt="2022-10-07T19:47:39.767" v="674" actId="478"/>
          <ac:cxnSpMkLst>
            <pc:docMk/>
            <pc:sldMk cId="2093628408" sldId="261"/>
            <ac:cxnSpMk id="40" creationId="{F8288305-99AE-4E68-9B75-8A250AC956D6}"/>
          </ac:cxnSpMkLst>
        </pc:cxnChg>
        <pc:cxnChg chg="mod">
          <ac:chgData name="Rosario Spadaro" userId="bcfba43aa6d62dc1" providerId="LiveId" clId="{B7819C49-68D5-4C51-B3A2-1F9A0298ABC4}" dt="2022-10-07T19:47:39.767" v="674" actId="478"/>
          <ac:cxnSpMkLst>
            <pc:docMk/>
            <pc:sldMk cId="2093628408" sldId="261"/>
            <ac:cxnSpMk id="41" creationId="{5199AD39-DE98-06E3-B074-B9221FE5298B}"/>
          </ac:cxnSpMkLst>
        </pc:cxnChg>
        <pc:cxnChg chg="mod">
          <ac:chgData name="Rosario Spadaro" userId="bcfba43aa6d62dc1" providerId="LiveId" clId="{B7819C49-68D5-4C51-B3A2-1F9A0298ABC4}" dt="2022-10-07T19:47:39.767" v="674" actId="478"/>
          <ac:cxnSpMkLst>
            <pc:docMk/>
            <pc:sldMk cId="2093628408" sldId="261"/>
            <ac:cxnSpMk id="42" creationId="{46AA67F3-3D97-B8AE-D466-CC26575FEC02}"/>
          </ac:cxnSpMkLst>
        </pc:cxnChg>
        <pc:cxnChg chg="mod">
          <ac:chgData name="Rosario Spadaro" userId="bcfba43aa6d62dc1" providerId="LiveId" clId="{B7819C49-68D5-4C51-B3A2-1F9A0298ABC4}" dt="2022-10-07T19:47:39.767" v="674" actId="478"/>
          <ac:cxnSpMkLst>
            <pc:docMk/>
            <pc:sldMk cId="2093628408" sldId="261"/>
            <ac:cxnSpMk id="44" creationId="{4BA253ED-F7DF-B287-6355-D8698DFA36AA}"/>
          </ac:cxnSpMkLst>
        </pc:cxnChg>
        <pc:cxnChg chg="mod">
          <ac:chgData name="Rosario Spadaro" userId="bcfba43aa6d62dc1" providerId="LiveId" clId="{B7819C49-68D5-4C51-B3A2-1F9A0298ABC4}" dt="2022-10-07T19:47:39.767" v="674" actId="478"/>
          <ac:cxnSpMkLst>
            <pc:docMk/>
            <pc:sldMk cId="2093628408" sldId="261"/>
            <ac:cxnSpMk id="45" creationId="{341943D3-46A7-7B1B-DACA-EB2C74E2B725}"/>
          </ac:cxnSpMkLst>
        </pc:cxnChg>
        <pc:cxnChg chg="mod">
          <ac:chgData name="Rosario Spadaro" userId="bcfba43aa6d62dc1" providerId="LiveId" clId="{B7819C49-68D5-4C51-B3A2-1F9A0298ABC4}" dt="2022-10-07T19:47:39.767" v="674" actId="478"/>
          <ac:cxnSpMkLst>
            <pc:docMk/>
            <pc:sldMk cId="2093628408" sldId="261"/>
            <ac:cxnSpMk id="46" creationId="{C64AE10C-82F9-0F9C-C0B7-FF20FE1F85F9}"/>
          </ac:cxnSpMkLst>
        </pc:cxnChg>
        <pc:cxnChg chg="mod">
          <ac:chgData name="Rosario Spadaro" userId="bcfba43aa6d62dc1" providerId="LiveId" clId="{B7819C49-68D5-4C51-B3A2-1F9A0298ABC4}" dt="2022-10-07T19:47:39.767" v="674" actId="478"/>
          <ac:cxnSpMkLst>
            <pc:docMk/>
            <pc:sldMk cId="2093628408" sldId="261"/>
            <ac:cxnSpMk id="48" creationId="{77209AD1-7FA9-1DB2-0F9B-5F365CD49691}"/>
          </ac:cxnSpMkLst>
        </pc:cxnChg>
        <pc:cxnChg chg="mod">
          <ac:chgData name="Rosario Spadaro" userId="bcfba43aa6d62dc1" providerId="LiveId" clId="{B7819C49-68D5-4C51-B3A2-1F9A0298ABC4}" dt="2022-10-07T19:47:39.767" v="674" actId="478"/>
          <ac:cxnSpMkLst>
            <pc:docMk/>
            <pc:sldMk cId="2093628408" sldId="261"/>
            <ac:cxnSpMk id="50" creationId="{180F65E8-A379-6776-D1F5-15F7E57E95AA}"/>
          </ac:cxnSpMkLst>
        </pc:cxnChg>
        <pc:cxnChg chg="mod">
          <ac:chgData name="Rosario Spadaro" userId="bcfba43aa6d62dc1" providerId="LiveId" clId="{B7819C49-68D5-4C51-B3A2-1F9A0298ABC4}" dt="2022-10-07T19:47:39.767" v="674" actId="478"/>
          <ac:cxnSpMkLst>
            <pc:docMk/>
            <pc:sldMk cId="2093628408" sldId="261"/>
            <ac:cxnSpMk id="53" creationId="{9C871FD7-8748-E157-AD97-6082CB02526A}"/>
          </ac:cxnSpMkLst>
        </pc:cxnChg>
        <pc:cxnChg chg="mod">
          <ac:chgData name="Rosario Spadaro" userId="bcfba43aa6d62dc1" providerId="LiveId" clId="{B7819C49-68D5-4C51-B3A2-1F9A0298ABC4}" dt="2022-10-07T19:47:39.767" v="674" actId="478"/>
          <ac:cxnSpMkLst>
            <pc:docMk/>
            <pc:sldMk cId="2093628408" sldId="261"/>
            <ac:cxnSpMk id="55" creationId="{182ED9F6-C411-C483-FC87-834881B3C531}"/>
          </ac:cxnSpMkLst>
        </pc:cxnChg>
        <pc:cxnChg chg="mod">
          <ac:chgData name="Rosario Spadaro" userId="bcfba43aa6d62dc1" providerId="LiveId" clId="{B7819C49-68D5-4C51-B3A2-1F9A0298ABC4}" dt="2022-10-07T19:47:39.767" v="674" actId="478"/>
          <ac:cxnSpMkLst>
            <pc:docMk/>
            <pc:sldMk cId="2093628408" sldId="261"/>
            <ac:cxnSpMk id="57" creationId="{F22FD545-5832-82A4-50A5-6F61713FEC7F}"/>
          </ac:cxnSpMkLst>
        </pc:cxnChg>
        <pc:cxnChg chg="mod">
          <ac:chgData name="Rosario Spadaro" userId="bcfba43aa6d62dc1" providerId="LiveId" clId="{B7819C49-68D5-4C51-B3A2-1F9A0298ABC4}" dt="2022-10-07T19:47:39.767" v="674" actId="478"/>
          <ac:cxnSpMkLst>
            <pc:docMk/>
            <pc:sldMk cId="2093628408" sldId="261"/>
            <ac:cxnSpMk id="62" creationId="{39243D11-7BB0-4A90-7885-1B2D70F5CBD2}"/>
          </ac:cxnSpMkLst>
        </pc:cxnChg>
        <pc:cxnChg chg="mod">
          <ac:chgData name="Rosario Spadaro" userId="bcfba43aa6d62dc1" providerId="LiveId" clId="{B7819C49-68D5-4C51-B3A2-1F9A0298ABC4}" dt="2022-10-07T19:47:39.767" v="674" actId="478"/>
          <ac:cxnSpMkLst>
            <pc:docMk/>
            <pc:sldMk cId="2093628408" sldId="261"/>
            <ac:cxnSpMk id="64" creationId="{F9A79DF9-BB92-71D8-B664-B72C20904746}"/>
          </ac:cxnSpMkLst>
        </pc:cxnChg>
        <pc:cxnChg chg="mod">
          <ac:chgData name="Rosario Spadaro" userId="bcfba43aa6d62dc1" providerId="LiveId" clId="{B7819C49-68D5-4C51-B3A2-1F9A0298ABC4}" dt="2022-10-07T19:47:39.767" v="674" actId="478"/>
          <ac:cxnSpMkLst>
            <pc:docMk/>
            <pc:sldMk cId="2093628408" sldId="261"/>
            <ac:cxnSpMk id="65" creationId="{46E8E843-4F48-E313-B7D5-229B37F36B18}"/>
          </ac:cxnSpMkLst>
        </pc:cxnChg>
        <pc:cxnChg chg="mod">
          <ac:chgData name="Rosario Spadaro" userId="bcfba43aa6d62dc1" providerId="LiveId" clId="{B7819C49-68D5-4C51-B3A2-1F9A0298ABC4}" dt="2022-10-07T19:47:39.767" v="674" actId="478"/>
          <ac:cxnSpMkLst>
            <pc:docMk/>
            <pc:sldMk cId="2093628408" sldId="261"/>
            <ac:cxnSpMk id="67" creationId="{1316BFEE-FAF7-912B-E99B-01E4552CD99E}"/>
          </ac:cxnSpMkLst>
        </pc:cxnChg>
        <pc:cxnChg chg="mod">
          <ac:chgData name="Rosario Spadaro" userId="bcfba43aa6d62dc1" providerId="LiveId" clId="{B7819C49-68D5-4C51-B3A2-1F9A0298ABC4}" dt="2022-10-07T19:47:39.767" v="674" actId="478"/>
          <ac:cxnSpMkLst>
            <pc:docMk/>
            <pc:sldMk cId="2093628408" sldId="261"/>
            <ac:cxnSpMk id="68" creationId="{C8190648-296A-5911-A1C7-0565B5045383}"/>
          </ac:cxnSpMkLst>
        </pc:cxnChg>
        <pc:cxnChg chg="mod">
          <ac:chgData name="Rosario Spadaro" userId="bcfba43aa6d62dc1" providerId="LiveId" clId="{B7819C49-68D5-4C51-B3A2-1F9A0298ABC4}" dt="2022-10-07T19:47:39.767" v="674" actId="478"/>
          <ac:cxnSpMkLst>
            <pc:docMk/>
            <pc:sldMk cId="2093628408" sldId="261"/>
            <ac:cxnSpMk id="69" creationId="{1251CEA7-5D28-E5C3-093B-C766CB4EE636}"/>
          </ac:cxnSpMkLst>
        </pc:cxnChg>
        <pc:cxnChg chg="mod">
          <ac:chgData name="Rosario Spadaro" userId="bcfba43aa6d62dc1" providerId="LiveId" clId="{B7819C49-68D5-4C51-B3A2-1F9A0298ABC4}" dt="2022-10-07T19:47:39.767" v="674" actId="478"/>
          <ac:cxnSpMkLst>
            <pc:docMk/>
            <pc:sldMk cId="2093628408" sldId="261"/>
            <ac:cxnSpMk id="70" creationId="{BAE7C4D8-94A6-06AE-F660-8882C2F2011D}"/>
          </ac:cxnSpMkLst>
        </pc:cxnChg>
        <pc:cxnChg chg="mod">
          <ac:chgData name="Rosario Spadaro" userId="bcfba43aa6d62dc1" providerId="LiveId" clId="{B7819C49-68D5-4C51-B3A2-1F9A0298ABC4}" dt="2022-10-07T19:47:39.767" v="674" actId="478"/>
          <ac:cxnSpMkLst>
            <pc:docMk/>
            <pc:sldMk cId="2093628408" sldId="261"/>
            <ac:cxnSpMk id="71" creationId="{18583F41-2B52-0C4D-FB91-90816463DC35}"/>
          </ac:cxnSpMkLst>
        </pc:cxnChg>
        <pc:cxnChg chg="mod">
          <ac:chgData name="Rosario Spadaro" userId="bcfba43aa6d62dc1" providerId="LiveId" clId="{B7819C49-68D5-4C51-B3A2-1F9A0298ABC4}" dt="2022-10-07T19:47:39.767" v="674" actId="478"/>
          <ac:cxnSpMkLst>
            <pc:docMk/>
            <pc:sldMk cId="2093628408" sldId="261"/>
            <ac:cxnSpMk id="72" creationId="{544332AD-F3EE-7245-DBEA-7710BE1386DE}"/>
          </ac:cxnSpMkLst>
        </pc:cxnChg>
        <pc:cxnChg chg="mod">
          <ac:chgData name="Rosario Spadaro" userId="bcfba43aa6d62dc1" providerId="LiveId" clId="{B7819C49-68D5-4C51-B3A2-1F9A0298ABC4}" dt="2022-10-07T19:47:39.767" v="674" actId="478"/>
          <ac:cxnSpMkLst>
            <pc:docMk/>
            <pc:sldMk cId="2093628408" sldId="261"/>
            <ac:cxnSpMk id="73" creationId="{321E123A-1437-0D41-5C74-BDF5EB56D76A}"/>
          </ac:cxnSpMkLst>
        </pc:cxnChg>
        <pc:cxnChg chg="mod">
          <ac:chgData name="Rosario Spadaro" userId="bcfba43aa6d62dc1" providerId="LiveId" clId="{B7819C49-68D5-4C51-B3A2-1F9A0298ABC4}" dt="2022-10-07T19:47:39.767" v="674" actId="478"/>
          <ac:cxnSpMkLst>
            <pc:docMk/>
            <pc:sldMk cId="2093628408" sldId="261"/>
            <ac:cxnSpMk id="74" creationId="{8B5CA14E-BDAA-4ED0-3080-3AD98473044B}"/>
          </ac:cxnSpMkLst>
        </pc:cxnChg>
        <pc:cxnChg chg="mod">
          <ac:chgData name="Rosario Spadaro" userId="bcfba43aa6d62dc1" providerId="LiveId" clId="{B7819C49-68D5-4C51-B3A2-1F9A0298ABC4}" dt="2022-10-07T19:47:39.767" v="674" actId="478"/>
          <ac:cxnSpMkLst>
            <pc:docMk/>
            <pc:sldMk cId="2093628408" sldId="261"/>
            <ac:cxnSpMk id="75" creationId="{F1C1397B-3B3B-A957-2F64-A6B305D3ABD2}"/>
          </ac:cxnSpMkLst>
        </pc:cxnChg>
        <pc:cxnChg chg="mod">
          <ac:chgData name="Rosario Spadaro" userId="bcfba43aa6d62dc1" providerId="LiveId" clId="{B7819C49-68D5-4C51-B3A2-1F9A0298ABC4}" dt="2022-10-07T19:47:39.767" v="674" actId="478"/>
          <ac:cxnSpMkLst>
            <pc:docMk/>
            <pc:sldMk cId="2093628408" sldId="261"/>
            <ac:cxnSpMk id="76" creationId="{48709CDE-1D15-DB5C-2836-BEDD22DEE530}"/>
          </ac:cxnSpMkLst>
        </pc:cxnChg>
        <pc:cxnChg chg="mod">
          <ac:chgData name="Rosario Spadaro" userId="bcfba43aa6d62dc1" providerId="LiveId" clId="{B7819C49-68D5-4C51-B3A2-1F9A0298ABC4}" dt="2022-10-07T19:46:28.531" v="536" actId="478"/>
          <ac:cxnSpMkLst>
            <pc:docMk/>
            <pc:sldMk cId="2093628408" sldId="261"/>
            <ac:cxnSpMk id="81" creationId="{21D48B3A-60D4-404A-4DA3-7B7E6C334049}"/>
          </ac:cxnSpMkLst>
        </pc:cxnChg>
        <pc:cxnChg chg="mod">
          <ac:chgData name="Rosario Spadaro" userId="bcfba43aa6d62dc1" providerId="LiveId" clId="{B7819C49-68D5-4C51-B3A2-1F9A0298ABC4}" dt="2022-10-07T19:46:29.981" v="537" actId="478"/>
          <ac:cxnSpMkLst>
            <pc:docMk/>
            <pc:sldMk cId="2093628408" sldId="261"/>
            <ac:cxnSpMk id="86" creationId="{774682B7-1197-D3A1-B690-B65CD1A0DE5D}"/>
          </ac:cxnSpMkLst>
        </pc:cxnChg>
        <pc:cxnChg chg="add mod">
          <ac:chgData name="Rosario Spadaro" userId="bcfba43aa6d62dc1" providerId="LiveId" clId="{B7819C49-68D5-4C51-B3A2-1F9A0298ABC4}" dt="2022-10-07T19:47:54.357" v="676" actId="208"/>
          <ac:cxnSpMkLst>
            <pc:docMk/>
            <pc:sldMk cId="2093628408" sldId="261"/>
            <ac:cxnSpMk id="93" creationId="{226F74E8-A5BF-4A34-B0C7-77BCAB706F56}"/>
          </ac:cxnSpMkLst>
        </pc:cxnChg>
        <pc:cxnChg chg="mod">
          <ac:chgData name="Rosario Spadaro" userId="bcfba43aa6d62dc1" providerId="LiveId" clId="{B7819C49-68D5-4C51-B3A2-1F9A0298ABC4}" dt="2022-10-07T19:47:39.767" v="674" actId="478"/>
          <ac:cxnSpMkLst>
            <pc:docMk/>
            <pc:sldMk cId="2093628408" sldId="261"/>
            <ac:cxnSpMk id="95" creationId="{5A7E4808-0256-08B0-C0B3-EAEFC4BB6B73}"/>
          </ac:cxnSpMkLst>
        </pc:cxnChg>
        <pc:cxnChg chg="mod">
          <ac:chgData name="Rosario Spadaro" userId="bcfba43aa6d62dc1" providerId="LiveId" clId="{B7819C49-68D5-4C51-B3A2-1F9A0298ABC4}" dt="2022-10-07T19:47:39.767" v="674" actId="478"/>
          <ac:cxnSpMkLst>
            <pc:docMk/>
            <pc:sldMk cId="2093628408" sldId="261"/>
            <ac:cxnSpMk id="98" creationId="{7D1C5F60-5FFC-F306-9B35-8FDE1F4B6613}"/>
          </ac:cxnSpMkLst>
        </pc:cxnChg>
        <pc:cxnChg chg="mod">
          <ac:chgData name="Rosario Spadaro" userId="bcfba43aa6d62dc1" providerId="LiveId" clId="{B7819C49-68D5-4C51-B3A2-1F9A0298ABC4}" dt="2022-10-07T19:47:39.767" v="674" actId="478"/>
          <ac:cxnSpMkLst>
            <pc:docMk/>
            <pc:sldMk cId="2093628408" sldId="261"/>
            <ac:cxnSpMk id="102" creationId="{CA80352A-859A-950B-55D5-1B27632D641D}"/>
          </ac:cxnSpMkLst>
        </pc:cxnChg>
        <pc:cxnChg chg="mod">
          <ac:chgData name="Rosario Spadaro" userId="bcfba43aa6d62dc1" providerId="LiveId" clId="{B7819C49-68D5-4C51-B3A2-1F9A0298ABC4}" dt="2022-10-07T19:47:39.767" v="674" actId="478"/>
          <ac:cxnSpMkLst>
            <pc:docMk/>
            <pc:sldMk cId="2093628408" sldId="261"/>
            <ac:cxnSpMk id="107" creationId="{D8B16B2A-1590-21F9-AE03-EE03668C2877}"/>
          </ac:cxnSpMkLst>
        </pc:cxnChg>
      </pc:sldChg>
      <pc:sldChg chg="addSp delSp modSp add mod modNotesTx">
        <pc:chgData name="Rosario Spadaro" userId="bcfba43aa6d62dc1" providerId="LiveId" clId="{B7819C49-68D5-4C51-B3A2-1F9A0298ABC4}" dt="2022-10-12T18:46:14.039" v="1824" actId="20577"/>
        <pc:sldMkLst>
          <pc:docMk/>
          <pc:sldMk cId="3517852009" sldId="262"/>
        </pc:sldMkLst>
        <pc:spChg chg="add mod">
          <ac:chgData name="Rosario Spadaro" userId="bcfba43aa6d62dc1" providerId="LiveId" clId="{B7819C49-68D5-4C51-B3A2-1F9A0298ABC4}" dt="2022-10-07T19:52:57.998" v="721" actId="207"/>
          <ac:spMkLst>
            <pc:docMk/>
            <pc:sldMk cId="3517852009" sldId="262"/>
            <ac:spMk id="77" creationId="{A216AC4E-509B-073E-82F2-9CF667C432BB}"/>
          </ac:spMkLst>
        </pc:spChg>
        <pc:spChg chg="del">
          <ac:chgData name="Rosario Spadaro" userId="bcfba43aa6d62dc1" providerId="LiveId" clId="{B7819C49-68D5-4C51-B3A2-1F9A0298ABC4}" dt="2022-10-07T19:52:42.895" v="718" actId="478"/>
          <ac:spMkLst>
            <pc:docMk/>
            <pc:sldMk cId="3517852009" sldId="262"/>
            <ac:spMk id="94" creationId="{816F40BE-5890-43EA-D5C9-7E94B088278B}"/>
          </ac:spMkLst>
        </pc:spChg>
        <pc:spChg chg="mod">
          <ac:chgData name="Rosario Spadaro" userId="bcfba43aa6d62dc1" providerId="LiveId" clId="{B7819C49-68D5-4C51-B3A2-1F9A0298ABC4}" dt="2022-10-07T19:52:51.659" v="720"/>
          <ac:spMkLst>
            <pc:docMk/>
            <pc:sldMk cId="3517852009" sldId="262"/>
            <ac:spMk id="101" creationId="{5D30405F-08C0-2DC4-A647-62FEC7315014}"/>
          </ac:spMkLst>
        </pc:spChg>
        <pc:spChg chg="mod">
          <ac:chgData name="Rosario Spadaro" userId="bcfba43aa6d62dc1" providerId="LiveId" clId="{B7819C49-68D5-4C51-B3A2-1F9A0298ABC4}" dt="2022-10-07T19:52:51.659" v="720"/>
          <ac:spMkLst>
            <pc:docMk/>
            <pc:sldMk cId="3517852009" sldId="262"/>
            <ac:spMk id="103" creationId="{E9149290-1161-81F7-4922-CA7B808192FC}"/>
          </ac:spMkLst>
        </pc:spChg>
        <pc:spChg chg="mod">
          <ac:chgData name="Rosario Spadaro" userId="bcfba43aa6d62dc1" providerId="LiveId" clId="{B7819C49-68D5-4C51-B3A2-1F9A0298ABC4}" dt="2022-10-07T19:52:51.659" v="720"/>
          <ac:spMkLst>
            <pc:docMk/>
            <pc:sldMk cId="3517852009" sldId="262"/>
            <ac:spMk id="104" creationId="{D8ABC254-3F5E-E42C-DE2A-9044E6148A87}"/>
          </ac:spMkLst>
        </pc:spChg>
        <pc:spChg chg="mod">
          <ac:chgData name="Rosario Spadaro" userId="bcfba43aa6d62dc1" providerId="LiveId" clId="{B7819C49-68D5-4C51-B3A2-1F9A0298ABC4}" dt="2022-10-07T19:52:51.659" v="720"/>
          <ac:spMkLst>
            <pc:docMk/>
            <pc:sldMk cId="3517852009" sldId="262"/>
            <ac:spMk id="105" creationId="{2BD9D17C-C06C-9B5F-9B3A-0432039B7173}"/>
          </ac:spMkLst>
        </pc:spChg>
        <pc:spChg chg="mod">
          <ac:chgData name="Rosario Spadaro" userId="bcfba43aa6d62dc1" providerId="LiveId" clId="{B7819C49-68D5-4C51-B3A2-1F9A0298ABC4}" dt="2022-10-07T19:52:51.659" v="720"/>
          <ac:spMkLst>
            <pc:docMk/>
            <pc:sldMk cId="3517852009" sldId="262"/>
            <ac:spMk id="106" creationId="{9A306324-D820-7CA0-1F3D-8AA729F2EF7E}"/>
          </ac:spMkLst>
        </pc:spChg>
        <pc:spChg chg="mod">
          <ac:chgData name="Rosario Spadaro" userId="bcfba43aa6d62dc1" providerId="LiveId" clId="{B7819C49-68D5-4C51-B3A2-1F9A0298ABC4}" dt="2022-10-07T19:52:51.659" v="720"/>
          <ac:spMkLst>
            <pc:docMk/>
            <pc:sldMk cId="3517852009" sldId="262"/>
            <ac:spMk id="108" creationId="{E3E49BB2-DF36-636D-0E0E-2D3E2571CE53}"/>
          </ac:spMkLst>
        </pc:spChg>
        <pc:spChg chg="mod">
          <ac:chgData name="Rosario Spadaro" userId="bcfba43aa6d62dc1" providerId="LiveId" clId="{B7819C49-68D5-4C51-B3A2-1F9A0298ABC4}" dt="2022-10-07T19:52:51.659" v="720"/>
          <ac:spMkLst>
            <pc:docMk/>
            <pc:sldMk cId="3517852009" sldId="262"/>
            <ac:spMk id="109" creationId="{C97BE41F-1602-FDCE-F7E0-C9A0B2AC2F7C}"/>
          </ac:spMkLst>
        </pc:spChg>
        <pc:spChg chg="mod">
          <ac:chgData name="Rosario Spadaro" userId="bcfba43aa6d62dc1" providerId="LiveId" clId="{B7819C49-68D5-4C51-B3A2-1F9A0298ABC4}" dt="2022-10-07T19:52:51.659" v="720"/>
          <ac:spMkLst>
            <pc:docMk/>
            <pc:sldMk cId="3517852009" sldId="262"/>
            <ac:spMk id="111" creationId="{36F44011-39BD-766D-5C1E-E3D79FB6F699}"/>
          </ac:spMkLst>
        </pc:spChg>
        <pc:spChg chg="mod">
          <ac:chgData name="Rosario Spadaro" userId="bcfba43aa6d62dc1" providerId="LiveId" clId="{B7819C49-68D5-4C51-B3A2-1F9A0298ABC4}" dt="2022-10-07T19:52:51.659" v="720"/>
          <ac:spMkLst>
            <pc:docMk/>
            <pc:sldMk cId="3517852009" sldId="262"/>
            <ac:spMk id="112" creationId="{753591E7-1D86-AB92-2E74-329715E6C023}"/>
          </ac:spMkLst>
        </pc:spChg>
        <pc:spChg chg="mod">
          <ac:chgData name="Rosario Spadaro" userId="bcfba43aa6d62dc1" providerId="LiveId" clId="{B7819C49-68D5-4C51-B3A2-1F9A0298ABC4}" dt="2022-10-07T19:52:51.659" v="720"/>
          <ac:spMkLst>
            <pc:docMk/>
            <pc:sldMk cId="3517852009" sldId="262"/>
            <ac:spMk id="113" creationId="{97DFF204-B889-FDCE-DA8A-FBC8364F412F}"/>
          </ac:spMkLst>
        </pc:spChg>
        <pc:spChg chg="mod">
          <ac:chgData name="Rosario Spadaro" userId="bcfba43aa6d62dc1" providerId="LiveId" clId="{B7819C49-68D5-4C51-B3A2-1F9A0298ABC4}" dt="2022-10-07T19:52:51.659" v="720"/>
          <ac:spMkLst>
            <pc:docMk/>
            <pc:sldMk cId="3517852009" sldId="262"/>
            <ac:spMk id="114" creationId="{9714CA52-57B7-421D-8603-4AFBBCAAE961}"/>
          </ac:spMkLst>
        </pc:spChg>
        <pc:spChg chg="mod">
          <ac:chgData name="Rosario Spadaro" userId="bcfba43aa6d62dc1" providerId="LiveId" clId="{B7819C49-68D5-4C51-B3A2-1F9A0298ABC4}" dt="2022-10-07T19:52:51.659" v="720"/>
          <ac:spMkLst>
            <pc:docMk/>
            <pc:sldMk cId="3517852009" sldId="262"/>
            <ac:spMk id="115" creationId="{7417878D-8C8D-8EC6-5412-3D3C0CA1AFC3}"/>
          </ac:spMkLst>
        </pc:spChg>
        <pc:spChg chg="mod">
          <ac:chgData name="Rosario Spadaro" userId="bcfba43aa6d62dc1" providerId="LiveId" clId="{B7819C49-68D5-4C51-B3A2-1F9A0298ABC4}" dt="2022-10-07T19:52:51.659" v="720"/>
          <ac:spMkLst>
            <pc:docMk/>
            <pc:sldMk cId="3517852009" sldId="262"/>
            <ac:spMk id="116" creationId="{9C39599B-B5EA-C0C1-E6FE-D821A9B6D553}"/>
          </ac:spMkLst>
        </pc:spChg>
        <pc:spChg chg="mod">
          <ac:chgData name="Rosario Spadaro" userId="bcfba43aa6d62dc1" providerId="LiveId" clId="{B7819C49-68D5-4C51-B3A2-1F9A0298ABC4}" dt="2022-10-07T19:52:51.659" v="720"/>
          <ac:spMkLst>
            <pc:docMk/>
            <pc:sldMk cId="3517852009" sldId="262"/>
            <ac:spMk id="117" creationId="{B974AFB2-B320-9E00-25DD-03CFA2008FE7}"/>
          </ac:spMkLst>
        </pc:spChg>
        <pc:spChg chg="mod">
          <ac:chgData name="Rosario Spadaro" userId="bcfba43aa6d62dc1" providerId="LiveId" clId="{B7819C49-68D5-4C51-B3A2-1F9A0298ABC4}" dt="2022-10-07T19:52:51.659" v="720"/>
          <ac:spMkLst>
            <pc:docMk/>
            <pc:sldMk cId="3517852009" sldId="262"/>
            <ac:spMk id="118" creationId="{652AD22A-4008-D9BC-8BCD-384BB6330B4A}"/>
          </ac:spMkLst>
        </pc:spChg>
        <pc:spChg chg="mod">
          <ac:chgData name="Rosario Spadaro" userId="bcfba43aa6d62dc1" providerId="LiveId" clId="{B7819C49-68D5-4C51-B3A2-1F9A0298ABC4}" dt="2022-10-07T19:52:51.659" v="720"/>
          <ac:spMkLst>
            <pc:docMk/>
            <pc:sldMk cId="3517852009" sldId="262"/>
            <ac:spMk id="119" creationId="{5409B3E0-F994-3451-3601-27C079658E7C}"/>
          </ac:spMkLst>
        </pc:spChg>
        <pc:spChg chg="mod">
          <ac:chgData name="Rosario Spadaro" userId="bcfba43aa6d62dc1" providerId="LiveId" clId="{B7819C49-68D5-4C51-B3A2-1F9A0298ABC4}" dt="2022-10-07T19:52:51.659" v="720"/>
          <ac:spMkLst>
            <pc:docMk/>
            <pc:sldMk cId="3517852009" sldId="262"/>
            <ac:spMk id="120" creationId="{0F496293-822A-9798-F954-AEC87E2BF8DE}"/>
          </ac:spMkLst>
        </pc:spChg>
        <pc:spChg chg="mod">
          <ac:chgData name="Rosario Spadaro" userId="bcfba43aa6d62dc1" providerId="LiveId" clId="{B7819C49-68D5-4C51-B3A2-1F9A0298ABC4}" dt="2022-10-07T19:52:51.659" v="720"/>
          <ac:spMkLst>
            <pc:docMk/>
            <pc:sldMk cId="3517852009" sldId="262"/>
            <ac:spMk id="121" creationId="{3D95C5FA-38FC-96F3-D343-1652ED59B699}"/>
          </ac:spMkLst>
        </pc:spChg>
        <pc:spChg chg="mod">
          <ac:chgData name="Rosario Spadaro" userId="bcfba43aa6d62dc1" providerId="LiveId" clId="{B7819C49-68D5-4C51-B3A2-1F9A0298ABC4}" dt="2022-10-07T19:52:51.659" v="720"/>
          <ac:spMkLst>
            <pc:docMk/>
            <pc:sldMk cId="3517852009" sldId="262"/>
            <ac:spMk id="122" creationId="{D885DDF5-4C93-F0E7-8FFD-B4908ED4CAA6}"/>
          </ac:spMkLst>
        </pc:spChg>
        <pc:spChg chg="mod">
          <ac:chgData name="Rosario Spadaro" userId="bcfba43aa6d62dc1" providerId="LiveId" clId="{B7819C49-68D5-4C51-B3A2-1F9A0298ABC4}" dt="2022-10-07T19:52:51.659" v="720"/>
          <ac:spMkLst>
            <pc:docMk/>
            <pc:sldMk cId="3517852009" sldId="262"/>
            <ac:spMk id="123" creationId="{C3A6D64C-0CAD-029D-ABE3-AAD2749A06C1}"/>
          </ac:spMkLst>
        </pc:spChg>
        <pc:spChg chg="mod">
          <ac:chgData name="Rosario Spadaro" userId="bcfba43aa6d62dc1" providerId="LiveId" clId="{B7819C49-68D5-4C51-B3A2-1F9A0298ABC4}" dt="2022-10-07T19:52:51.659" v="720"/>
          <ac:spMkLst>
            <pc:docMk/>
            <pc:sldMk cId="3517852009" sldId="262"/>
            <ac:spMk id="124" creationId="{237B427A-6617-1220-B78B-BC89247329CB}"/>
          </ac:spMkLst>
        </pc:spChg>
        <pc:spChg chg="mod">
          <ac:chgData name="Rosario Spadaro" userId="bcfba43aa6d62dc1" providerId="LiveId" clId="{B7819C49-68D5-4C51-B3A2-1F9A0298ABC4}" dt="2022-10-07T19:52:51.659" v="720"/>
          <ac:spMkLst>
            <pc:docMk/>
            <pc:sldMk cId="3517852009" sldId="262"/>
            <ac:spMk id="125" creationId="{8514D358-14FA-83DF-57B1-191A8383133C}"/>
          </ac:spMkLst>
        </pc:spChg>
        <pc:spChg chg="mod">
          <ac:chgData name="Rosario Spadaro" userId="bcfba43aa6d62dc1" providerId="LiveId" clId="{B7819C49-68D5-4C51-B3A2-1F9A0298ABC4}" dt="2022-10-07T19:52:51.659" v="720"/>
          <ac:spMkLst>
            <pc:docMk/>
            <pc:sldMk cId="3517852009" sldId="262"/>
            <ac:spMk id="126" creationId="{4485B835-A791-B6F3-AD7E-BA107A04E619}"/>
          </ac:spMkLst>
        </pc:spChg>
        <pc:spChg chg="mod">
          <ac:chgData name="Rosario Spadaro" userId="bcfba43aa6d62dc1" providerId="LiveId" clId="{B7819C49-68D5-4C51-B3A2-1F9A0298ABC4}" dt="2022-10-07T19:52:51.659" v="720"/>
          <ac:spMkLst>
            <pc:docMk/>
            <pc:sldMk cId="3517852009" sldId="262"/>
            <ac:spMk id="127" creationId="{B15B9CD5-82EB-5090-C330-2A666BDF5A84}"/>
          </ac:spMkLst>
        </pc:spChg>
        <pc:spChg chg="mod">
          <ac:chgData name="Rosario Spadaro" userId="bcfba43aa6d62dc1" providerId="LiveId" clId="{B7819C49-68D5-4C51-B3A2-1F9A0298ABC4}" dt="2022-10-07T19:52:51.659" v="720"/>
          <ac:spMkLst>
            <pc:docMk/>
            <pc:sldMk cId="3517852009" sldId="262"/>
            <ac:spMk id="128" creationId="{2A3B3E0C-DFA8-BD5D-DA5F-95273003BCA9}"/>
          </ac:spMkLst>
        </pc:spChg>
        <pc:spChg chg="add mod">
          <ac:chgData name="Rosario Spadaro" userId="bcfba43aa6d62dc1" providerId="LiveId" clId="{B7819C49-68D5-4C51-B3A2-1F9A0298ABC4}" dt="2022-10-07T19:53:02.420" v="722" actId="207"/>
          <ac:spMkLst>
            <pc:docMk/>
            <pc:sldMk cId="3517852009" sldId="262"/>
            <ac:spMk id="129" creationId="{F9657801-E02E-2C41-9A16-A1406F519947}"/>
          </ac:spMkLst>
        </pc:spChg>
        <pc:grpChg chg="del">
          <ac:chgData name="Rosario Spadaro" userId="bcfba43aa6d62dc1" providerId="LiveId" clId="{B7819C49-68D5-4C51-B3A2-1F9A0298ABC4}" dt="2022-10-07T19:52:39.960" v="716" actId="478"/>
          <ac:grpSpMkLst>
            <pc:docMk/>
            <pc:sldMk cId="3517852009" sldId="262"/>
            <ac:grpSpMk id="78" creationId="{87D83834-12B3-4B0B-6F3D-1A9819609880}"/>
          </ac:grpSpMkLst>
        </pc:grpChg>
        <pc:grpChg chg="del">
          <ac:chgData name="Rosario Spadaro" userId="bcfba43aa6d62dc1" providerId="LiveId" clId="{B7819C49-68D5-4C51-B3A2-1F9A0298ABC4}" dt="2022-10-07T19:52:40.968" v="717" actId="478"/>
          <ac:grpSpMkLst>
            <pc:docMk/>
            <pc:sldMk cId="3517852009" sldId="262"/>
            <ac:grpSpMk id="83" creationId="{64E7B27C-6914-52F2-A397-584A0548519C}"/>
          </ac:grpSpMkLst>
        </pc:grpChg>
        <pc:grpChg chg="del">
          <ac:chgData name="Rosario Spadaro" userId="bcfba43aa6d62dc1" providerId="LiveId" clId="{B7819C49-68D5-4C51-B3A2-1F9A0298ABC4}" dt="2022-10-07T19:52:44.661" v="719" actId="478"/>
          <ac:grpSpMkLst>
            <pc:docMk/>
            <pc:sldMk cId="3517852009" sldId="262"/>
            <ac:grpSpMk id="88" creationId="{C647AEC8-B2FA-2F38-C5E5-9E3716B304C0}"/>
          </ac:grpSpMkLst>
        </pc:grpChg>
        <pc:grpChg chg="add mod">
          <ac:chgData name="Rosario Spadaro" userId="bcfba43aa6d62dc1" providerId="LiveId" clId="{B7819C49-68D5-4C51-B3A2-1F9A0298ABC4}" dt="2022-10-07T19:52:51.659" v="720"/>
          <ac:grpSpMkLst>
            <pc:docMk/>
            <pc:sldMk cId="3517852009" sldId="262"/>
            <ac:grpSpMk id="92" creationId="{AD3AA199-A2F9-D7B2-4AAF-EBCAB5AF4D03}"/>
          </ac:grpSpMkLst>
        </pc:grpChg>
        <pc:grpChg chg="mod">
          <ac:chgData name="Rosario Spadaro" userId="bcfba43aa6d62dc1" providerId="LiveId" clId="{B7819C49-68D5-4C51-B3A2-1F9A0298ABC4}" dt="2022-10-07T19:52:51.659" v="720"/>
          <ac:grpSpMkLst>
            <pc:docMk/>
            <pc:sldMk cId="3517852009" sldId="262"/>
            <ac:grpSpMk id="93" creationId="{9F7C1928-66F9-FA1D-263B-204C0FDD1978}"/>
          </ac:grpSpMkLst>
        </pc:grpChg>
        <pc:grpChg chg="mod">
          <ac:chgData name="Rosario Spadaro" userId="bcfba43aa6d62dc1" providerId="LiveId" clId="{B7819C49-68D5-4C51-B3A2-1F9A0298ABC4}" dt="2022-10-07T19:52:51.659" v="720"/>
          <ac:grpSpMkLst>
            <pc:docMk/>
            <pc:sldMk cId="3517852009" sldId="262"/>
            <ac:grpSpMk id="96" creationId="{0B68A40F-15CE-F23F-67F7-3C01929323F4}"/>
          </ac:grpSpMkLst>
        </pc:grpChg>
        <pc:grpChg chg="mod">
          <ac:chgData name="Rosario Spadaro" userId="bcfba43aa6d62dc1" providerId="LiveId" clId="{B7819C49-68D5-4C51-B3A2-1F9A0298ABC4}" dt="2022-10-07T19:52:51.659" v="720"/>
          <ac:grpSpMkLst>
            <pc:docMk/>
            <pc:sldMk cId="3517852009" sldId="262"/>
            <ac:grpSpMk id="97" creationId="{BE13DD83-BEC1-EED8-71A5-24750008E945}"/>
          </ac:grpSpMkLst>
        </pc:grpChg>
        <pc:grpChg chg="mod">
          <ac:chgData name="Rosario Spadaro" userId="bcfba43aa6d62dc1" providerId="LiveId" clId="{B7819C49-68D5-4C51-B3A2-1F9A0298ABC4}" dt="2022-10-07T19:52:51.659" v="720"/>
          <ac:grpSpMkLst>
            <pc:docMk/>
            <pc:sldMk cId="3517852009" sldId="262"/>
            <ac:grpSpMk id="99" creationId="{2051C6E6-9E23-7F47-223C-41FFA5EC3F4C}"/>
          </ac:grpSpMkLst>
        </pc:grpChg>
        <pc:grpChg chg="mod">
          <ac:chgData name="Rosario Spadaro" userId="bcfba43aa6d62dc1" providerId="LiveId" clId="{B7819C49-68D5-4C51-B3A2-1F9A0298ABC4}" dt="2022-10-07T19:52:51.659" v="720"/>
          <ac:grpSpMkLst>
            <pc:docMk/>
            <pc:sldMk cId="3517852009" sldId="262"/>
            <ac:grpSpMk id="100" creationId="{0EBDC18F-5253-AD94-2DCB-C7B2FD7CB09C}"/>
          </ac:grpSpMkLst>
        </pc:grpChg>
        <pc:grpChg chg="del">
          <ac:chgData name="Rosario Spadaro" userId="bcfba43aa6d62dc1" providerId="LiveId" clId="{B7819C49-68D5-4C51-B3A2-1F9A0298ABC4}" dt="2022-10-07T19:52:38.914" v="715" actId="478"/>
          <ac:grpSpMkLst>
            <pc:docMk/>
            <pc:sldMk cId="3517852009" sldId="262"/>
            <ac:grpSpMk id="110" creationId="{BCAC7B32-83A2-80E1-294F-BCF0C402870C}"/>
          </ac:grpSpMkLst>
        </pc:grpChg>
        <pc:cxnChg chg="mod">
          <ac:chgData name="Rosario Spadaro" userId="bcfba43aa6d62dc1" providerId="LiveId" clId="{B7819C49-68D5-4C51-B3A2-1F9A0298ABC4}" dt="2022-10-07T19:52:38.914" v="715" actId="478"/>
          <ac:cxnSpMkLst>
            <pc:docMk/>
            <pc:sldMk cId="3517852009" sldId="262"/>
            <ac:cxnSpMk id="25" creationId="{96F86742-BB0A-C95C-4501-121AB2884176}"/>
          </ac:cxnSpMkLst>
        </pc:cxnChg>
        <pc:cxnChg chg="mod">
          <ac:chgData name="Rosario Spadaro" userId="bcfba43aa6d62dc1" providerId="LiveId" clId="{B7819C49-68D5-4C51-B3A2-1F9A0298ABC4}" dt="2022-10-07T19:52:38.914" v="715" actId="478"/>
          <ac:cxnSpMkLst>
            <pc:docMk/>
            <pc:sldMk cId="3517852009" sldId="262"/>
            <ac:cxnSpMk id="26" creationId="{ED188C72-71F7-3290-203C-7D05DFAE426C}"/>
          </ac:cxnSpMkLst>
        </pc:cxnChg>
        <pc:cxnChg chg="mod">
          <ac:chgData name="Rosario Spadaro" userId="bcfba43aa6d62dc1" providerId="LiveId" clId="{B7819C49-68D5-4C51-B3A2-1F9A0298ABC4}" dt="2022-10-07T19:52:38.914" v="715" actId="478"/>
          <ac:cxnSpMkLst>
            <pc:docMk/>
            <pc:sldMk cId="3517852009" sldId="262"/>
            <ac:cxnSpMk id="27" creationId="{EE259A57-BFD5-F3F5-9349-DB40C8DD6413}"/>
          </ac:cxnSpMkLst>
        </pc:cxnChg>
        <pc:cxnChg chg="mod">
          <ac:chgData name="Rosario Spadaro" userId="bcfba43aa6d62dc1" providerId="LiveId" clId="{B7819C49-68D5-4C51-B3A2-1F9A0298ABC4}" dt="2022-10-07T19:52:38.914" v="715" actId="478"/>
          <ac:cxnSpMkLst>
            <pc:docMk/>
            <pc:sldMk cId="3517852009" sldId="262"/>
            <ac:cxnSpMk id="28" creationId="{1CE66C82-A4B7-DB55-6FCF-EC9604C5DDAC}"/>
          </ac:cxnSpMkLst>
        </pc:cxnChg>
        <pc:cxnChg chg="mod">
          <ac:chgData name="Rosario Spadaro" userId="bcfba43aa6d62dc1" providerId="LiveId" clId="{B7819C49-68D5-4C51-B3A2-1F9A0298ABC4}" dt="2022-10-07T19:52:38.914" v="715" actId="478"/>
          <ac:cxnSpMkLst>
            <pc:docMk/>
            <pc:sldMk cId="3517852009" sldId="262"/>
            <ac:cxnSpMk id="30" creationId="{DDE0FAE0-07A4-BB55-9D37-AAC9ADC71FF9}"/>
          </ac:cxnSpMkLst>
        </pc:cxnChg>
        <pc:cxnChg chg="mod">
          <ac:chgData name="Rosario Spadaro" userId="bcfba43aa6d62dc1" providerId="LiveId" clId="{B7819C49-68D5-4C51-B3A2-1F9A0298ABC4}" dt="2022-10-07T19:52:38.914" v="715" actId="478"/>
          <ac:cxnSpMkLst>
            <pc:docMk/>
            <pc:sldMk cId="3517852009" sldId="262"/>
            <ac:cxnSpMk id="31" creationId="{6E258920-2FF2-159B-14E3-EA119FD52D73}"/>
          </ac:cxnSpMkLst>
        </pc:cxnChg>
        <pc:cxnChg chg="mod">
          <ac:chgData name="Rosario Spadaro" userId="bcfba43aa6d62dc1" providerId="LiveId" clId="{B7819C49-68D5-4C51-B3A2-1F9A0298ABC4}" dt="2022-10-07T19:52:38.914" v="715" actId="478"/>
          <ac:cxnSpMkLst>
            <pc:docMk/>
            <pc:sldMk cId="3517852009" sldId="262"/>
            <ac:cxnSpMk id="32" creationId="{28D7F45D-16FB-7443-5942-DA29A02DA17F}"/>
          </ac:cxnSpMkLst>
        </pc:cxnChg>
        <pc:cxnChg chg="mod">
          <ac:chgData name="Rosario Spadaro" userId="bcfba43aa6d62dc1" providerId="LiveId" clId="{B7819C49-68D5-4C51-B3A2-1F9A0298ABC4}" dt="2022-10-07T19:52:38.914" v="715" actId="478"/>
          <ac:cxnSpMkLst>
            <pc:docMk/>
            <pc:sldMk cId="3517852009" sldId="262"/>
            <ac:cxnSpMk id="33" creationId="{74E20DBF-F89F-55F8-B66D-84018D758C63}"/>
          </ac:cxnSpMkLst>
        </pc:cxnChg>
        <pc:cxnChg chg="mod">
          <ac:chgData name="Rosario Spadaro" userId="bcfba43aa6d62dc1" providerId="LiveId" clId="{B7819C49-68D5-4C51-B3A2-1F9A0298ABC4}" dt="2022-10-07T19:52:38.914" v="715" actId="478"/>
          <ac:cxnSpMkLst>
            <pc:docMk/>
            <pc:sldMk cId="3517852009" sldId="262"/>
            <ac:cxnSpMk id="34" creationId="{42D68D76-A75D-8911-8376-1D960EB4A208}"/>
          </ac:cxnSpMkLst>
        </pc:cxnChg>
        <pc:cxnChg chg="mod">
          <ac:chgData name="Rosario Spadaro" userId="bcfba43aa6d62dc1" providerId="LiveId" clId="{B7819C49-68D5-4C51-B3A2-1F9A0298ABC4}" dt="2022-10-07T19:52:38.914" v="715" actId="478"/>
          <ac:cxnSpMkLst>
            <pc:docMk/>
            <pc:sldMk cId="3517852009" sldId="262"/>
            <ac:cxnSpMk id="35" creationId="{F1C0FA22-061A-A57A-6F58-B7F8E5BE7D6B}"/>
          </ac:cxnSpMkLst>
        </pc:cxnChg>
        <pc:cxnChg chg="mod">
          <ac:chgData name="Rosario Spadaro" userId="bcfba43aa6d62dc1" providerId="LiveId" clId="{B7819C49-68D5-4C51-B3A2-1F9A0298ABC4}" dt="2022-10-07T19:52:38.914" v="715" actId="478"/>
          <ac:cxnSpMkLst>
            <pc:docMk/>
            <pc:sldMk cId="3517852009" sldId="262"/>
            <ac:cxnSpMk id="36" creationId="{BAC28821-6DFA-71ED-6BFC-48ED3826A42B}"/>
          </ac:cxnSpMkLst>
        </pc:cxnChg>
        <pc:cxnChg chg="mod">
          <ac:chgData name="Rosario Spadaro" userId="bcfba43aa6d62dc1" providerId="LiveId" clId="{B7819C49-68D5-4C51-B3A2-1F9A0298ABC4}" dt="2022-10-07T19:52:38.914" v="715" actId="478"/>
          <ac:cxnSpMkLst>
            <pc:docMk/>
            <pc:sldMk cId="3517852009" sldId="262"/>
            <ac:cxnSpMk id="37" creationId="{F85F28E2-E7B0-61B7-8401-14C42C74A5B1}"/>
          </ac:cxnSpMkLst>
        </pc:cxnChg>
        <pc:cxnChg chg="mod">
          <ac:chgData name="Rosario Spadaro" userId="bcfba43aa6d62dc1" providerId="LiveId" clId="{B7819C49-68D5-4C51-B3A2-1F9A0298ABC4}" dt="2022-10-07T19:52:38.914" v="715" actId="478"/>
          <ac:cxnSpMkLst>
            <pc:docMk/>
            <pc:sldMk cId="3517852009" sldId="262"/>
            <ac:cxnSpMk id="38" creationId="{EC20A9FD-0AF2-DE82-7205-49CBF3DD230A}"/>
          </ac:cxnSpMkLst>
        </pc:cxnChg>
        <pc:cxnChg chg="mod">
          <ac:chgData name="Rosario Spadaro" userId="bcfba43aa6d62dc1" providerId="LiveId" clId="{B7819C49-68D5-4C51-B3A2-1F9A0298ABC4}" dt="2022-10-07T19:52:38.914" v="715" actId="478"/>
          <ac:cxnSpMkLst>
            <pc:docMk/>
            <pc:sldMk cId="3517852009" sldId="262"/>
            <ac:cxnSpMk id="39" creationId="{CA6F6A9B-7147-0E21-5AA5-646694D746EF}"/>
          </ac:cxnSpMkLst>
        </pc:cxnChg>
        <pc:cxnChg chg="mod">
          <ac:chgData name="Rosario Spadaro" userId="bcfba43aa6d62dc1" providerId="LiveId" clId="{B7819C49-68D5-4C51-B3A2-1F9A0298ABC4}" dt="2022-10-07T19:52:38.914" v="715" actId="478"/>
          <ac:cxnSpMkLst>
            <pc:docMk/>
            <pc:sldMk cId="3517852009" sldId="262"/>
            <ac:cxnSpMk id="40" creationId="{F8288305-99AE-4E68-9B75-8A250AC956D6}"/>
          </ac:cxnSpMkLst>
        </pc:cxnChg>
        <pc:cxnChg chg="mod">
          <ac:chgData name="Rosario Spadaro" userId="bcfba43aa6d62dc1" providerId="LiveId" clId="{B7819C49-68D5-4C51-B3A2-1F9A0298ABC4}" dt="2022-10-07T19:52:38.914" v="715" actId="478"/>
          <ac:cxnSpMkLst>
            <pc:docMk/>
            <pc:sldMk cId="3517852009" sldId="262"/>
            <ac:cxnSpMk id="41" creationId="{5199AD39-DE98-06E3-B074-B9221FE5298B}"/>
          </ac:cxnSpMkLst>
        </pc:cxnChg>
        <pc:cxnChg chg="mod">
          <ac:chgData name="Rosario Spadaro" userId="bcfba43aa6d62dc1" providerId="LiveId" clId="{B7819C49-68D5-4C51-B3A2-1F9A0298ABC4}" dt="2022-10-07T19:52:38.914" v="715" actId="478"/>
          <ac:cxnSpMkLst>
            <pc:docMk/>
            <pc:sldMk cId="3517852009" sldId="262"/>
            <ac:cxnSpMk id="42" creationId="{46AA67F3-3D97-B8AE-D466-CC26575FEC02}"/>
          </ac:cxnSpMkLst>
        </pc:cxnChg>
        <pc:cxnChg chg="mod">
          <ac:chgData name="Rosario Spadaro" userId="bcfba43aa6d62dc1" providerId="LiveId" clId="{B7819C49-68D5-4C51-B3A2-1F9A0298ABC4}" dt="2022-10-07T19:52:38.914" v="715" actId="478"/>
          <ac:cxnSpMkLst>
            <pc:docMk/>
            <pc:sldMk cId="3517852009" sldId="262"/>
            <ac:cxnSpMk id="44" creationId="{4BA253ED-F7DF-B287-6355-D8698DFA36AA}"/>
          </ac:cxnSpMkLst>
        </pc:cxnChg>
        <pc:cxnChg chg="mod">
          <ac:chgData name="Rosario Spadaro" userId="bcfba43aa6d62dc1" providerId="LiveId" clId="{B7819C49-68D5-4C51-B3A2-1F9A0298ABC4}" dt="2022-10-07T19:52:38.914" v="715" actId="478"/>
          <ac:cxnSpMkLst>
            <pc:docMk/>
            <pc:sldMk cId="3517852009" sldId="262"/>
            <ac:cxnSpMk id="45" creationId="{341943D3-46A7-7B1B-DACA-EB2C74E2B725}"/>
          </ac:cxnSpMkLst>
        </pc:cxnChg>
        <pc:cxnChg chg="mod">
          <ac:chgData name="Rosario Spadaro" userId="bcfba43aa6d62dc1" providerId="LiveId" clId="{B7819C49-68D5-4C51-B3A2-1F9A0298ABC4}" dt="2022-10-07T19:52:38.914" v="715" actId="478"/>
          <ac:cxnSpMkLst>
            <pc:docMk/>
            <pc:sldMk cId="3517852009" sldId="262"/>
            <ac:cxnSpMk id="46" creationId="{C64AE10C-82F9-0F9C-C0B7-FF20FE1F85F9}"/>
          </ac:cxnSpMkLst>
        </pc:cxnChg>
        <pc:cxnChg chg="mod">
          <ac:chgData name="Rosario Spadaro" userId="bcfba43aa6d62dc1" providerId="LiveId" clId="{B7819C49-68D5-4C51-B3A2-1F9A0298ABC4}" dt="2022-10-07T19:52:38.914" v="715" actId="478"/>
          <ac:cxnSpMkLst>
            <pc:docMk/>
            <pc:sldMk cId="3517852009" sldId="262"/>
            <ac:cxnSpMk id="48" creationId="{77209AD1-7FA9-1DB2-0F9B-5F365CD49691}"/>
          </ac:cxnSpMkLst>
        </pc:cxnChg>
        <pc:cxnChg chg="mod">
          <ac:chgData name="Rosario Spadaro" userId="bcfba43aa6d62dc1" providerId="LiveId" clId="{B7819C49-68D5-4C51-B3A2-1F9A0298ABC4}" dt="2022-10-07T19:52:38.914" v="715" actId="478"/>
          <ac:cxnSpMkLst>
            <pc:docMk/>
            <pc:sldMk cId="3517852009" sldId="262"/>
            <ac:cxnSpMk id="50" creationId="{180F65E8-A379-6776-D1F5-15F7E57E95AA}"/>
          </ac:cxnSpMkLst>
        </pc:cxnChg>
        <pc:cxnChg chg="mod">
          <ac:chgData name="Rosario Spadaro" userId="bcfba43aa6d62dc1" providerId="LiveId" clId="{B7819C49-68D5-4C51-B3A2-1F9A0298ABC4}" dt="2022-10-07T19:52:38.914" v="715" actId="478"/>
          <ac:cxnSpMkLst>
            <pc:docMk/>
            <pc:sldMk cId="3517852009" sldId="262"/>
            <ac:cxnSpMk id="53" creationId="{9C871FD7-8748-E157-AD97-6082CB02526A}"/>
          </ac:cxnSpMkLst>
        </pc:cxnChg>
        <pc:cxnChg chg="mod">
          <ac:chgData name="Rosario Spadaro" userId="bcfba43aa6d62dc1" providerId="LiveId" clId="{B7819C49-68D5-4C51-B3A2-1F9A0298ABC4}" dt="2022-10-07T19:52:38.914" v="715" actId="478"/>
          <ac:cxnSpMkLst>
            <pc:docMk/>
            <pc:sldMk cId="3517852009" sldId="262"/>
            <ac:cxnSpMk id="55" creationId="{182ED9F6-C411-C483-FC87-834881B3C531}"/>
          </ac:cxnSpMkLst>
        </pc:cxnChg>
        <pc:cxnChg chg="mod">
          <ac:chgData name="Rosario Spadaro" userId="bcfba43aa6d62dc1" providerId="LiveId" clId="{B7819C49-68D5-4C51-B3A2-1F9A0298ABC4}" dt="2022-10-07T19:52:38.914" v="715" actId="478"/>
          <ac:cxnSpMkLst>
            <pc:docMk/>
            <pc:sldMk cId="3517852009" sldId="262"/>
            <ac:cxnSpMk id="57" creationId="{F22FD545-5832-82A4-50A5-6F61713FEC7F}"/>
          </ac:cxnSpMkLst>
        </pc:cxnChg>
        <pc:cxnChg chg="mod">
          <ac:chgData name="Rosario Spadaro" userId="bcfba43aa6d62dc1" providerId="LiveId" clId="{B7819C49-68D5-4C51-B3A2-1F9A0298ABC4}" dt="2022-10-07T19:52:38.914" v="715" actId="478"/>
          <ac:cxnSpMkLst>
            <pc:docMk/>
            <pc:sldMk cId="3517852009" sldId="262"/>
            <ac:cxnSpMk id="62" creationId="{39243D11-7BB0-4A90-7885-1B2D70F5CBD2}"/>
          </ac:cxnSpMkLst>
        </pc:cxnChg>
        <pc:cxnChg chg="mod">
          <ac:chgData name="Rosario Spadaro" userId="bcfba43aa6d62dc1" providerId="LiveId" clId="{B7819C49-68D5-4C51-B3A2-1F9A0298ABC4}" dt="2022-10-07T19:52:38.914" v="715" actId="478"/>
          <ac:cxnSpMkLst>
            <pc:docMk/>
            <pc:sldMk cId="3517852009" sldId="262"/>
            <ac:cxnSpMk id="64" creationId="{F9A79DF9-BB92-71D8-B664-B72C20904746}"/>
          </ac:cxnSpMkLst>
        </pc:cxnChg>
        <pc:cxnChg chg="mod">
          <ac:chgData name="Rosario Spadaro" userId="bcfba43aa6d62dc1" providerId="LiveId" clId="{B7819C49-68D5-4C51-B3A2-1F9A0298ABC4}" dt="2022-10-07T19:52:38.914" v="715" actId="478"/>
          <ac:cxnSpMkLst>
            <pc:docMk/>
            <pc:sldMk cId="3517852009" sldId="262"/>
            <ac:cxnSpMk id="65" creationId="{46E8E843-4F48-E313-B7D5-229B37F36B18}"/>
          </ac:cxnSpMkLst>
        </pc:cxnChg>
        <pc:cxnChg chg="mod">
          <ac:chgData name="Rosario Spadaro" userId="bcfba43aa6d62dc1" providerId="LiveId" clId="{B7819C49-68D5-4C51-B3A2-1F9A0298ABC4}" dt="2022-10-07T19:52:38.914" v="715" actId="478"/>
          <ac:cxnSpMkLst>
            <pc:docMk/>
            <pc:sldMk cId="3517852009" sldId="262"/>
            <ac:cxnSpMk id="67" creationId="{1316BFEE-FAF7-912B-E99B-01E4552CD99E}"/>
          </ac:cxnSpMkLst>
        </pc:cxnChg>
        <pc:cxnChg chg="mod">
          <ac:chgData name="Rosario Spadaro" userId="bcfba43aa6d62dc1" providerId="LiveId" clId="{B7819C49-68D5-4C51-B3A2-1F9A0298ABC4}" dt="2022-10-07T19:52:38.914" v="715" actId="478"/>
          <ac:cxnSpMkLst>
            <pc:docMk/>
            <pc:sldMk cId="3517852009" sldId="262"/>
            <ac:cxnSpMk id="68" creationId="{C8190648-296A-5911-A1C7-0565B5045383}"/>
          </ac:cxnSpMkLst>
        </pc:cxnChg>
        <pc:cxnChg chg="mod">
          <ac:chgData name="Rosario Spadaro" userId="bcfba43aa6d62dc1" providerId="LiveId" clId="{B7819C49-68D5-4C51-B3A2-1F9A0298ABC4}" dt="2022-10-07T19:52:38.914" v="715" actId="478"/>
          <ac:cxnSpMkLst>
            <pc:docMk/>
            <pc:sldMk cId="3517852009" sldId="262"/>
            <ac:cxnSpMk id="69" creationId="{1251CEA7-5D28-E5C3-093B-C766CB4EE636}"/>
          </ac:cxnSpMkLst>
        </pc:cxnChg>
        <pc:cxnChg chg="mod">
          <ac:chgData name="Rosario Spadaro" userId="bcfba43aa6d62dc1" providerId="LiveId" clId="{B7819C49-68D5-4C51-B3A2-1F9A0298ABC4}" dt="2022-10-07T19:52:38.914" v="715" actId="478"/>
          <ac:cxnSpMkLst>
            <pc:docMk/>
            <pc:sldMk cId="3517852009" sldId="262"/>
            <ac:cxnSpMk id="70" creationId="{BAE7C4D8-94A6-06AE-F660-8882C2F2011D}"/>
          </ac:cxnSpMkLst>
        </pc:cxnChg>
        <pc:cxnChg chg="mod">
          <ac:chgData name="Rosario Spadaro" userId="bcfba43aa6d62dc1" providerId="LiveId" clId="{B7819C49-68D5-4C51-B3A2-1F9A0298ABC4}" dt="2022-10-07T19:52:38.914" v="715" actId="478"/>
          <ac:cxnSpMkLst>
            <pc:docMk/>
            <pc:sldMk cId="3517852009" sldId="262"/>
            <ac:cxnSpMk id="71" creationId="{18583F41-2B52-0C4D-FB91-90816463DC35}"/>
          </ac:cxnSpMkLst>
        </pc:cxnChg>
        <pc:cxnChg chg="mod">
          <ac:chgData name="Rosario Spadaro" userId="bcfba43aa6d62dc1" providerId="LiveId" clId="{B7819C49-68D5-4C51-B3A2-1F9A0298ABC4}" dt="2022-10-07T19:52:38.914" v="715" actId="478"/>
          <ac:cxnSpMkLst>
            <pc:docMk/>
            <pc:sldMk cId="3517852009" sldId="262"/>
            <ac:cxnSpMk id="72" creationId="{544332AD-F3EE-7245-DBEA-7710BE1386DE}"/>
          </ac:cxnSpMkLst>
        </pc:cxnChg>
        <pc:cxnChg chg="mod">
          <ac:chgData name="Rosario Spadaro" userId="bcfba43aa6d62dc1" providerId="LiveId" clId="{B7819C49-68D5-4C51-B3A2-1F9A0298ABC4}" dt="2022-10-07T19:52:38.914" v="715" actId="478"/>
          <ac:cxnSpMkLst>
            <pc:docMk/>
            <pc:sldMk cId="3517852009" sldId="262"/>
            <ac:cxnSpMk id="73" creationId="{321E123A-1437-0D41-5C74-BDF5EB56D76A}"/>
          </ac:cxnSpMkLst>
        </pc:cxnChg>
        <pc:cxnChg chg="mod">
          <ac:chgData name="Rosario Spadaro" userId="bcfba43aa6d62dc1" providerId="LiveId" clId="{B7819C49-68D5-4C51-B3A2-1F9A0298ABC4}" dt="2022-10-07T19:52:38.914" v="715" actId="478"/>
          <ac:cxnSpMkLst>
            <pc:docMk/>
            <pc:sldMk cId="3517852009" sldId="262"/>
            <ac:cxnSpMk id="74" creationId="{8B5CA14E-BDAA-4ED0-3080-3AD98473044B}"/>
          </ac:cxnSpMkLst>
        </pc:cxnChg>
        <pc:cxnChg chg="mod">
          <ac:chgData name="Rosario Spadaro" userId="bcfba43aa6d62dc1" providerId="LiveId" clId="{B7819C49-68D5-4C51-B3A2-1F9A0298ABC4}" dt="2022-10-07T19:52:38.914" v="715" actId="478"/>
          <ac:cxnSpMkLst>
            <pc:docMk/>
            <pc:sldMk cId="3517852009" sldId="262"/>
            <ac:cxnSpMk id="75" creationId="{F1C1397B-3B3B-A957-2F64-A6B305D3ABD2}"/>
          </ac:cxnSpMkLst>
        </pc:cxnChg>
        <pc:cxnChg chg="mod">
          <ac:chgData name="Rosario Spadaro" userId="bcfba43aa6d62dc1" providerId="LiveId" clId="{B7819C49-68D5-4C51-B3A2-1F9A0298ABC4}" dt="2022-10-07T19:52:38.914" v="715" actId="478"/>
          <ac:cxnSpMkLst>
            <pc:docMk/>
            <pc:sldMk cId="3517852009" sldId="262"/>
            <ac:cxnSpMk id="76" creationId="{48709CDE-1D15-DB5C-2836-BEDD22DEE530}"/>
          </ac:cxnSpMkLst>
        </pc:cxnChg>
        <pc:cxnChg chg="mod">
          <ac:chgData name="Rosario Spadaro" userId="bcfba43aa6d62dc1" providerId="LiveId" clId="{B7819C49-68D5-4C51-B3A2-1F9A0298ABC4}" dt="2022-10-07T19:52:38.914" v="715" actId="478"/>
          <ac:cxnSpMkLst>
            <pc:docMk/>
            <pc:sldMk cId="3517852009" sldId="262"/>
            <ac:cxnSpMk id="81" creationId="{21D48B3A-60D4-404A-4DA3-7B7E6C334049}"/>
          </ac:cxnSpMkLst>
        </pc:cxnChg>
        <pc:cxnChg chg="mod">
          <ac:chgData name="Rosario Spadaro" userId="bcfba43aa6d62dc1" providerId="LiveId" clId="{B7819C49-68D5-4C51-B3A2-1F9A0298ABC4}" dt="2022-10-07T19:52:38.914" v="715" actId="478"/>
          <ac:cxnSpMkLst>
            <pc:docMk/>
            <pc:sldMk cId="3517852009" sldId="262"/>
            <ac:cxnSpMk id="86" creationId="{774682B7-1197-D3A1-B690-B65CD1A0DE5D}"/>
          </ac:cxnSpMkLst>
        </pc:cxnChg>
        <pc:cxnChg chg="mod">
          <ac:chgData name="Rosario Spadaro" userId="bcfba43aa6d62dc1" providerId="LiveId" clId="{B7819C49-68D5-4C51-B3A2-1F9A0298ABC4}" dt="2022-10-07T19:52:38.914" v="715" actId="478"/>
          <ac:cxnSpMkLst>
            <pc:docMk/>
            <pc:sldMk cId="3517852009" sldId="262"/>
            <ac:cxnSpMk id="95" creationId="{5A7E4808-0256-08B0-C0B3-EAEFC4BB6B73}"/>
          </ac:cxnSpMkLst>
        </pc:cxnChg>
        <pc:cxnChg chg="mod">
          <ac:chgData name="Rosario Spadaro" userId="bcfba43aa6d62dc1" providerId="LiveId" clId="{B7819C49-68D5-4C51-B3A2-1F9A0298ABC4}" dt="2022-10-07T19:52:38.914" v="715" actId="478"/>
          <ac:cxnSpMkLst>
            <pc:docMk/>
            <pc:sldMk cId="3517852009" sldId="262"/>
            <ac:cxnSpMk id="98" creationId="{7D1C5F60-5FFC-F306-9B35-8FDE1F4B6613}"/>
          </ac:cxnSpMkLst>
        </pc:cxnChg>
        <pc:cxnChg chg="mod">
          <ac:chgData name="Rosario Spadaro" userId="bcfba43aa6d62dc1" providerId="LiveId" clId="{B7819C49-68D5-4C51-B3A2-1F9A0298ABC4}" dt="2022-10-07T19:52:38.914" v="715" actId="478"/>
          <ac:cxnSpMkLst>
            <pc:docMk/>
            <pc:sldMk cId="3517852009" sldId="262"/>
            <ac:cxnSpMk id="102" creationId="{CA80352A-859A-950B-55D5-1B27632D641D}"/>
          </ac:cxnSpMkLst>
        </pc:cxnChg>
        <pc:cxnChg chg="mod">
          <ac:chgData name="Rosario Spadaro" userId="bcfba43aa6d62dc1" providerId="LiveId" clId="{B7819C49-68D5-4C51-B3A2-1F9A0298ABC4}" dt="2022-10-07T19:52:38.914" v="715" actId="478"/>
          <ac:cxnSpMkLst>
            <pc:docMk/>
            <pc:sldMk cId="3517852009" sldId="262"/>
            <ac:cxnSpMk id="107" creationId="{D8B16B2A-1590-21F9-AE03-EE03668C2877}"/>
          </ac:cxnSpMkLst>
        </pc:cxnChg>
        <pc:cxnChg chg="add mod">
          <ac:chgData name="Rosario Spadaro" userId="bcfba43aa6d62dc1" providerId="LiveId" clId="{B7819C49-68D5-4C51-B3A2-1F9A0298ABC4}" dt="2022-10-07T19:53:10.754" v="723" actId="208"/>
          <ac:cxnSpMkLst>
            <pc:docMk/>
            <pc:sldMk cId="3517852009" sldId="262"/>
            <ac:cxnSpMk id="130" creationId="{34873FC7-6E4C-FC46-C848-6DE28885D60A}"/>
          </ac:cxnSpMkLst>
        </pc:cxnChg>
      </pc:sldChg>
      <pc:sldChg chg="add del">
        <pc:chgData name="Rosario Spadaro" userId="bcfba43aa6d62dc1" providerId="LiveId" clId="{B7819C49-68D5-4C51-B3A2-1F9A0298ABC4}" dt="2022-10-07T20:15:44.789" v="847" actId="47"/>
        <pc:sldMkLst>
          <pc:docMk/>
          <pc:sldMk cId="1772028409" sldId="263"/>
        </pc:sldMkLst>
      </pc:sldChg>
      <pc:sldChg chg="addSp delSp modSp add mod modNotesTx">
        <pc:chgData name="Rosario Spadaro" userId="bcfba43aa6d62dc1" providerId="LiveId" clId="{B7819C49-68D5-4C51-B3A2-1F9A0298ABC4}" dt="2022-10-07T20:19:18.991" v="992" actId="20577"/>
        <pc:sldMkLst>
          <pc:docMk/>
          <pc:sldMk cId="1119569499" sldId="264"/>
        </pc:sldMkLst>
        <pc:spChg chg="mod">
          <ac:chgData name="Rosario Spadaro" userId="bcfba43aa6d62dc1" providerId="LiveId" clId="{B7819C49-68D5-4C51-B3A2-1F9A0298ABC4}" dt="2022-10-07T19:54:08.893" v="728" actId="208"/>
          <ac:spMkLst>
            <pc:docMk/>
            <pc:sldMk cId="1119569499" sldId="264"/>
            <ac:spMk id="5" creationId="{5D991EA5-5CFD-94B7-7867-5D26ABA5D76D}"/>
          </ac:spMkLst>
        </pc:spChg>
        <pc:spChg chg="mod">
          <ac:chgData name="Rosario Spadaro" userId="bcfba43aa6d62dc1" providerId="LiveId" clId="{B7819C49-68D5-4C51-B3A2-1F9A0298ABC4}" dt="2022-10-07T19:54:08.893" v="728" actId="208"/>
          <ac:spMkLst>
            <pc:docMk/>
            <pc:sldMk cId="1119569499" sldId="264"/>
            <ac:spMk id="8" creationId="{908B7C6F-3935-1AD1-B586-2732961693DA}"/>
          </ac:spMkLst>
        </pc:spChg>
        <pc:spChg chg="mod">
          <ac:chgData name="Rosario Spadaro" userId="bcfba43aa6d62dc1" providerId="LiveId" clId="{B7819C49-68D5-4C51-B3A2-1F9A0298ABC4}" dt="2022-10-07T19:54:08.893" v="728" actId="208"/>
          <ac:spMkLst>
            <pc:docMk/>
            <pc:sldMk cId="1119569499" sldId="264"/>
            <ac:spMk id="10" creationId="{C385D8E5-8019-DABE-9B3C-7F78369CA665}"/>
          </ac:spMkLst>
        </pc:spChg>
        <pc:spChg chg="mod">
          <ac:chgData name="Rosario Spadaro" userId="bcfba43aa6d62dc1" providerId="LiveId" clId="{B7819C49-68D5-4C51-B3A2-1F9A0298ABC4}" dt="2022-10-07T19:54:08.893" v="728" actId="208"/>
          <ac:spMkLst>
            <pc:docMk/>
            <pc:sldMk cId="1119569499" sldId="264"/>
            <ac:spMk id="12" creationId="{D2A1A299-6F1D-5107-3962-79069F9FB427}"/>
          </ac:spMkLst>
        </pc:spChg>
        <pc:spChg chg="mod">
          <ac:chgData name="Rosario Spadaro" userId="bcfba43aa6d62dc1" providerId="LiveId" clId="{B7819C49-68D5-4C51-B3A2-1F9A0298ABC4}" dt="2022-10-07T19:54:08.893" v="728" actId="208"/>
          <ac:spMkLst>
            <pc:docMk/>
            <pc:sldMk cId="1119569499" sldId="264"/>
            <ac:spMk id="17" creationId="{2ED4F22C-9F59-22DD-5936-8536363D6ACD}"/>
          </ac:spMkLst>
        </pc:spChg>
        <pc:spChg chg="add mod">
          <ac:chgData name="Rosario Spadaro" userId="bcfba43aa6d62dc1" providerId="LiveId" clId="{B7819C49-68D5-4C51-B3A2-1F9A0298ABC4}" dt="2022-10-07T19:54:16.592" v="729" actId="207"/>
          <ac:spMkLst>
            <pc:docMk/>
            <pc:sldMk cId="1119569499" sldId="264"/>
            <ac:spMk id="18" creationId="{18B2D3E6-10E6-F3AB-C30B-577FF2A1D321}"/>
          </ac:spMkLst>
        </pc:spChg>
        <pc:spChg chg="mod">
          <ac:chgData name="Rosario Spadaro" userId="bcfba43aa6d62dc1" providerId="LiveId" clId="{B7819C49-68D5-4C51-B3A2-1F9A0298ABC4}" dt="2022-10-07T19:54:08.893" v="728" actId="208"/>
          <ac:spMkLst>
            <pc:docMk/>
            <pc:sldMk cId="1119569499" sldId="264"/>
            <ac:spMk id="21" creationId="{6A2ADD1A-AE26-C298-4E01-1F03EA21E61F}"/>
          </ac:spMkLst>
        </pc:spChg>
        <pc:spChg chg="mod">
          <ac:chgData name="Rosario Spadaro" userId="bcfba43aa6d62dc1" providerId="LiveId" clId="{B7819C49-68D5-4C51-B3A2-1F9A0298ABC4}" dt="2022-10-07T19:54:08.893" v="728" actId="208"/>
          <ac:spMkLst>
            <pc:docMk/>
            <pc:sldMk cId="1119569499" sldId="264"/>
            <ac:spMk id="22" creationId="{BCF9F319-4BCB-B822-17E4-D2FCBD49C03A}"/>
          </ac:spMkLst>
        </pc:spChg>
        <pc:spChg chg="mod">
          <ac:chgData name="Rosario Spadaro" userId="bcfba43aa6d62dc1" providerId="LiveId" clId="{B7819C49-68D5-4C51-B3A2-1F9A0298ABC4}" dt="2022-10-07T19:54:08.893" v="728" actId="208"/>
          <ac:spMkLst>
            <pc:docMk/>
            <pc:sldMk cId="1119569499" sldId="264"/>
            <ac:spMk id="25" creationId="{7613A33D-0A2C-0025-12E0-CE1853ED0B6F}"/>
          </ac:spMkLst>
        </pc:spChg>
        <pc:spChg chg="mod">
          <ac:chgData name="Rosario Spadaro" userId="bcfba43aa6d62dc1" providerId="LiveId" clId="{B7819C49-68D5-4C51-B3A2-1F9A0298ABC4}" dt="2022-10-07T19:54:08.893" v="728" actId="208"/>
          <ac:spMkLst>
            <pc:docMk/>
            <pc:sldMk cId="1119569499" sldId="264"/>
            <ac:spMk id="26" creationId="{F2E2F527-4F81-2ADB-9971-748A7010D558}"/>
          </ac:spMkLst>
        </pc:spChg>
        <pc:spChg chg="mod">
          <ac:chgData name="Rosario Spadaro" userId="bcfba43aa6d62dc1" providerId="LiveId" clId="{B7819C49-68D5-4C51-B3A2-1F9A0298ABC4}" dt="2022-10-07T19:54:08.893" v="728" actId="208"/>
          <ac:spMkLst>
            <pc:docMk/>
            <pc:sldMk cId="1119569499" sldId="264"/>
            <ac:spMk id="29" creationId="{E11A0C7B-0381-8B19-0B79-8841D1A675EA}"/>
          </ac:spMkLst>
        </pc:spChg>
        <pc:spChg chg="mod">
          <ac:chgData name="Rosario Spadaro" userId="bcfba43aa6d62dc1" providerId="LiveId" clId="{B7819C49-68D5-4C51-B3A2-1F9A0298ABC4}" dt="2022-10-07T19:54:08.893" v="728" actId="208"/>
          <ac:spMkLst>
            <pc:docMk/>
            <pc:sldMk cId="1119569499" sldId="264"/>
            <ac:spMk id="30" creationId="{FA85E204-C008-93E1-871E-76E7ED1EB130}"/>
          </ac:spMkLst>
        </pc:spChg>
        <pc:spChg chg="mod">
          <ac:chgData name="Rosario Spadaro" userId="bcfba43aa6d62dc1" providerId="LiveId" clId="{B7819C49-68D5-4C51-B3A2-1F9A0298ABC4}" dt="2022-10-07T19:54:08.893" v="728" actId="208"/>
          <ac:spMkLst>
            <pc:docMk/>
            <pc:sldMk cId="1119569499" sldId="264"/>
            <ac:spMk id="31" creationId="{98F3F874-AB5F-682B-F1AD-3A85DC9269B4}"/>
          </ac:spMkLst>
        </pc:spChg>
        <pc:spChg chg="mod">
          <ac:chgData name="Rosario Spadaro" userId="bcfba43aa6d62dc1" providerId="LiveId" clId="{B7819C49-68D5-4C51-B3A2-1F9A0298ABC4}" dt="2022-10-07T19:54:08.893" v="728" actId="208"/>
          <ac:spMkLst>
            <pc:docMk/>
            <pc:sldMk cId="1119569499" sldId="264"/>
            <ac:spMk id="32" creationId="{88B7B744-313D-B78B-2AD2-F2E58AAB1454}"/>
          </ac:spMkLst>
        </pc:spChg>
        <pc:spChg chg="mod">
          <ac:chgData name="Rosario Spadaro" userId="bcfba43aa6d62dc1" providerId="LiveId" clId="{B7819C49-68D5-4C51-B3A2-1F9A0298ABC4}" dt="2022-10-07T19:54:08.893" v="728" actId="208"/>
          <ac:spMkLst>
            <pc:docMk/>
            <pc:sldMk cId="1119569499" sldId="264"/>
            <ac:spMk id="33" creationId="{3EE5FDF4-7717-071B-3651-ECDFEA74AB4C}"/>
          </ac:spMkLst>
        </pc:spChg>
        <pc:spChg chg="mod">
          <ac:chgData name="Rosario Spadaro" userId="bcfba43aa6d62dc1" providerId="LiveId" clId="{B7819C49-68D5-4C51-B3A2-1F9A0298ABC4}" dt="2022-10-07T19:54:08.893" v="728" actId="208"/>
          <ac:spMkLst>
            <pc:docMk/>
            <pc:sldMk cId="1119569499" sldId="264"/>
            <ac:spMk id="34" creationId="{AF77E8CC-7CA6-A888-CCC0-5F0DD88D8D6F}"/>
          </ac:spMkLst>
        </pc:spChg>
        <pc:spChg chg="mod">
          <ac:chgData name="Rosario Spadaro" userId="bcfba43aa6d62dc1" providerId="LiveId" clId="{B7819C49-68D5-4C51-B3A2-1F9A0298ABC4}" dt="2022-10-07T19:54:08.893" v="728" actId="208"/>
          <ac:spMkLst>
            <pc:docMk/>
            <pc:sldMk cId="1119569499" sldId="264"/>
            <ac:spMk id="35" creationId="{EFC9BB4C-1AB5-1829-EB27-ACD13E4ACCB6}"/>
          </ac:spMkLst>
        </pc:spChg>
        <pc:spChg chg="mod">
          <ac:chgData name="Rosario Spadaro" userId="bcfba43aa6d62dc1" providerId="LiveId" clId="{B7819C49-68D5-4C51-B3A2-1F9A0298ABC4}" dt="2022-10-07T19:54:08.893" v="728" actId="208"/>
          <ac:spMkLst>
            <pc:docMk/>
            <pc:sldMk cId="1119569499" sldId="264"/>
            <ac:spMk id="36" creationId="{90430E50-E2D6-B502-8AC0-BD0A953C1726}"/>
          </ac:spMkLst>
        </pc:spChg>
        <pc:spChg chg="mod">
          <ac:chgData name="Rosario Spadaro" userId="bcfba43aa6d62dc1" providerId="LiveId" clId="{B7819C49-68D5-4C51-B3A2-1F9A0298ABC4}" dt="2022-10-07T19:54:08.893" v="728" actId="208"/>
          <ac:spMkLst>
            <pc:docMk/>
            <pc:sldMk cId="1119569499" sldId="264"/>
            <ac:spMk id="37" creationId="{D30EFA4A-EF05-645E-B7DE-0E71D7964C4F}"/>
          </ac:spMkLst>
        </pc:spChg>
        <pc:spChg chg="mod">
          <ac:chgData name="Rosario Spadaro" userId="bcfba43aa6d62dc1" providerId="LiveId" clId="{B7819C49-68D5-4C51-B3A2-1F9A0298ABC4}" dt="2022-10-07T19:54:08.893" v="728" actId="208"/>
          <ac:spMkLst>
            <pc:docMk/>
            <pc:sldMk cId="1119569499" sldId="264"/>
            <ac:spMk id="38" creationId="{8F65C09E-3CF3-4FED-3E04-1836EDC2EE16}"/>
          </ac:spMkLst>
        </pc:spChg>
        <pc:spChg chg="mod">
          <ac:chgData name="Rosario Spadaro" userId="bcfba43aa6d62dc1" providerId="LiveId" clId="{B7819C49-68D5-4C51-B3A2-1F9A0298ABC4}" dt="2022-10-07T19:54:08.893" v="728" actId="208"/>
          <ac:spMkLst>
            <pc:docMk/>
            <pc:sldMk cId="1119569499" sldId="264"/>
            <ac:spMk id="39" creationId="{27FB57D1-A4D8-E4C6-351D-C5FC4CBE3330}"/>
          </ac:spMkLst>
        </pc:spChg>
        <pc:spChg chg="mod">
          <ac:chgData name="Rosario Spadaro" userId="bcfba43aa6d62dc1" providerId="LiveId" clId="{B7819C49-68D5-4C51-B3A2-1F9A0298ABC4}" dt="2022-10-07T19:54:08.893" v="728" actId="208"/>
          <ac:spMkLst>
            <pc:docMk/>
            <pc:sldMk cId="1119569499" sldId="264"/>
            <ac:spMk id="40" creationId="{22156FA9-4849-8357-E9B5-4A3163B8731A}"/>
          </ac:spMkLst>
        </pc:spChg>
        <pc:spChg chg="mod">
          <ac:chgData name="Rosario Spadaro" userId="bcfba43aa6d62dc1" providerId="LiveId" clId="{B7819C49-68D5-4C51-B3A2-1F9A0298ABC4}" dt="2022-10-07T19:54:08.893" v="728" actId="208"/>
          <ac:spMkLst>
            <pc:docMk/>
            <pc:sldMk cId="1119569499" sldId="264"/>
            <ac:spMk id="41" creationId="{E058B550-EC5A-DA40-BAEC-6A28C0EB4F0C}"/>
          </ac:spMkLst>
        </pc:spChg>
        <pc:spChg chg="mod">
          <ac:chgData name="Rosario Spadaro" userId="bcfba43aa6d62dc1" providerId="LiveId" clId="{B7819C49-68D5-4C51-B3A2-1F9A0298ABC4}" dt="2022-10-07T19:54:08.893" v="728" actId="208"/>
          <ac:spMkLst>
            <pc:docMk/>
            <pc:sldMk cId="1119569499" sldId="264"/>
            <ac:spMk id="44" creationId="{D68B51E8-8DD6-569D-D297-F27D3B3F0614}"/>
          </ac:spMkLst>
        </pc:spChg>
        <pc:spChg chg="mod">
          <ac:chgData name="Rosario Spadaro" userId="bcfba43aa6d62dc1" providerId="LiveId" clId="{B7819C49-68D5-4C51-B3A2-1F9A0298ABC4}" dt="2022-10-07T19:54:08.893" v="728" actId="208"/>
          <ac:spMkLst>
            <pc:docMk/>
            <pc:sldMk cId="1119569499" sldId="264"/>
            <ac:spMk id="45" creationId="{F6AFEA42-2273-C2F0-59E8-0F9B49E34A7A}"/>
          </ac:spMkLst>
        </pc:spChg>
        <pc:spChg chg="mod">
          <ac:chgData name="Rosario Spadaro" userId="bcfba43aa6d62dc1" providerId="LiveId" clId="{B7819C49-68D5-4C51-B3A2-1F9A0298ABC4}" dt="2022-10-07T19:54:20.049" v="730" actId="207"/>
          <ac:spMkLst>
            <pc:docMk/>
            <pc:sldMk cId="1119569499" sldId="264"/>
            <ac:spMk id="50" creationId="{0002F819-6098-7158-F295-1E55E3DAE7A1}"/>
          </ac:spMkLst>
        </pc:spChg>
        <pc:spChg chg="mod">
          <ac:chgData name="Rosario Spadaro" userId="bcfba43aa6d62dc1" providerId="LiveId" clId="{B7819C49-68D5-4C51-B3A2-1F9A0298ABC4}" dt="2022-10-07T19:54:41.195" v="735" actId="207"/>
          <ac:spMkLst>
            <pc:docMk/>
            <pc:sldMk cId="1119569499" sldId="264"/>
            <ac:spMk id="54" creationId="{E90A0C04-E766-6B49-4A34-8FBBF8C45075}"/>
          </ac:spMkLst>
        </pc:spChg>
        <pc:spChg chg="mod">
          <ac:chgData name="Rosario Spadaro" userId="bcfba43aa6d62dc1" providerId="LiveId" clId="{B7819C49-68D5-4C51-B3A2-1F9A0298ABC4}" dt="2022-10-07T19:54:36.025" v="734" actId="207"/>
          <ac:spMkLst>
            <pc:docMk/>
            <pc:sldMk cId="1119569499" sldId="264"/>
            <ac:spMk id="58" creationId="{A3A01894-DB54-F7F5-085D-5FB8DE6007CB}"/>
          </ac:spMkLst>
        </pc:spChg>
        <pc:spChg chg="mod">
          <ac:chgData name="Rosario Spadaro" userId="bcfba43aa6d62dc1" providerId="LiveId" clId="{B7819C49-68D5-4C51-B3A2-1F9A0298ABC4}" dt="2022-10-07T19:54:23.101" v="731" actId="207"/>
          <ac:spMkLst>
            <pc:docMk/>
            <pc:sldMk cId="1119569499" sldId="264"/>
            <ac:spMk id="62" creationId="{6B14B12B-9029-29F5-FD5F-56AE818B517A}"/>
          </ac:spMkLst>
        </pc:spChg>
        <pc:spChg chg="mod">
          <ac:chgData name="Rosario Spadaro" userId="bcfba43aa6d62dc1" providerId="LiveId" clId="{B7819C49-68D5-4C51-B3A2-1F9A0298ABC4}" dt="2022-10-07T19:54:25.922" v="732" actId="207"/>
          <ac:spMkLst>
            <pc:docMk/>
            <pc:sldMk cId="1119569499" sldId="264"/>
            <ac:spMk id="66" creationId="{1832B13D-40F9-D846-947F-B4988A83DAC0}"/>
          </ac:spMkLst>
        </pc:spChg>
        <pc:spChg chg="mod">
          <ac:chgData name="Rosario Spadaro" userId="bcfba43aa6d62dc1" providerId="LiveId" clId="{B7819C49-68D5-4C51-B3A2-1F9A0298ABC4}" dt="2022-10-07T19:54:46.963" v="736" actId="207"/>
          <ac:spMkLst>
            <pc:docMk/>
            <pc:sldMk cId="1119569499" sldId="264"/>
            <ac:spMk id="70" creationId="{54A6F85D-B958-CC1C-C44F-B40DA9868A37}"/>
          </ac:spMkLst>
        </pc:spChg>
        <pc:spChg chg="mod">
          <ac:chgData name="Rosario Spadaro" userId="bcfba43aa6d62dc1" providerId="LiveId" clId="{B7819C49-68D5-4C51-B3A2-1F9A0298ABC4}" dt="2022-10-07T19:54:29.011" v="733" actId="207"/>
          <ac:spMkLst>
            <pc:docMk/>
            <pc:sldMk cId="1119569499" sldId="264"/>
            <ac:spMk id="74" creationId="{6B720AF3-E144-746D-E440-BFCED5F1E193}"/>
          </ac:spMkLst>
        </pc:spChg>
        <pc:spChg chg="add mod">
          <ac:chgData name="Rosario Spadaro" userId="bcfba43aa6d62dc1" providerId="LiveId" clId="{B7819C49-68D5-4C51-B3A2-1F9A0298ABC4}" dt="2022-10-07T19:54:59.628" v="738" actId="207"/>
          <ac:spMkLst>
            <pc:docMk/>
            <pc:sldMk cId="1119569499" sldId="264"/>
            <ac:spMk id="75" creationId="{2DD58280-9718-5B6A-70A3-755617E86FCE}"/>
          </ac:spMkLst>
        </pc:spChg>
        <pc:spChg chg="del">
          <ac:chgData name="Rosario Spadaro" userId="bcfba43aa6d62dc1" providerId="LiveId" clId="{B7819C49-68D5-4C51-B3A2-1F9A0298ABC4}" dt="2022-10-07T19:53:30.092" v="725" actId="478"/>
          <ac:spMkLst>
            <pc:docMk/>
            <pc:sldMk cId="1119569499" sldId="264"/>
            <ac:spMk id="77" creationId="{A216AC4E-509B-073E-82F2-9CF667C432BB}"/>
          </ac:spMkLst>
        </pc:spChg>
        <pc:spChg chg="del">
          <ac:chgData name="Rosario Spadaro" userId="bcfba43aa6d62dc1" providerId="LiveId" clId="{B7819C49-68D5-4C51-B3A2-1F9A0298ABC4}" dt="2022-10-07T19:53:30.092" v="725" actId="478"/>
          <ac:spMkLst>
            <pc:docMk/>
            <pc:sldMk cId="1119569499" sldId="264"/>
            <ac:spMk id="129" creationId="{F9657801-E02E-2C41-9A16-A1406F519947}"/>
          </ac:spMkLst>
        </pc:spChg>
        <pc:grpChg chg="add mod">
          <ac:chgData name="Rosario Spadaro" userId="bcfba43aa6d62dc1" providerId="LiveId" clId="{B7819C49-68D5-4C51-B3A2-1F9A0298ABC4}" dt="2022-10-07T19:53:40.222" v="726"/>
          <ac:grpSpMkLst>
            <pc:docMk/>
            <pc:sldMk cId="1119569499" sldId="264"/>
            <ac:grpSpMk id="2" creationId="{AB725CAD-63DB-1000-6611-8D6EE42294FC}"/>
          </ac:grpSpMkLst>
        </pc:grpChg>
        <pc:grpChg chg="add mod">
          <ac:chgData name="Rosario Spadaro" userId="bcfba43aa6d62dc1" providerId="LiveId" clId="{B7819C49-68D5-4C51-B3A2-1F9A0298ABC4}" dt="2022-10-07T19:53:40.222" v="726"/>
          <ac:grpSpMkLst>
            <pc:docMk/>
            <pc:sldMk cId="1119569499" sldId="264"/>
            <ac:grpSpMk id="6" creationId="{E6D7087B-9089-92EE-5600-D24745E7B882}"/>
          </ac:grpSpMkLst>
        </pc:grpChg>
        <pc:grpChg chg="add mod">
          <ac:chgData name="Rosario Spadaro" userId="bcfba43aa6d62dc1" providerId="LiveId" clId="{B7819C49-68D5-4C51-B3A2-1F9A0298ABC4}" dt="2022-10-07T19:53:40.222" v="726"/>
          <ac:grpSpMkLst>
            <pc:docMk/>
            <pc:sldMk cId="1119569499" sldId="264"/>
            <ac:grpSpMk id="14" creationId="{9E588593-1B9C-F4B4-830C-8EC13AE9B85F}"/>
          </ac:grpSpMkLst>
        </pc:grpChg>
        <pc:grpChg chg="add mod">
          <ac:chgData name="Rosario Spadaro" userId="bcfba43aa6d62dc1" providerId="LiveId" clId="{B7819C49-68D5-4C51-B3A2-1F9A0298ABC4}" dt="2022-10-07T19:53:40.222" v="726"/>
          <ac:grpSpMkLst>
            <pc:docMk/>
            <pc:sldMk cId="1119569499" sldId="264"/>
            <ac:grpSpMk id="19" creationId="{BC291C9D-CE0A-B6AE-F71C-D993463480CA}"/>
          </ac:grpSpMkLst>
        </pc:grpChg>
        <pc:grpChg chg="add mod">
          <ac:chgData name="Rosario Spadaro" userId="bcfba43aa6d62dc1" providerId="LiveId" clId="{B7819C49-68D5-4C51-B3A2-1F9A0298ABC4}" dt="2022-10-07T19:53:40.222" v="726"/>
          <ac:grpSpMkLst>
            <pc:docMk/>
            <pc:sldMk cId="1119569499" sldId="264"/>
            <ac:grpSpMk id="23" creationId="{E8CD05F2-DD12-C536-69AD-55F3609C3D0A}"/>
          </ac:grpSpMkLst>
        </pc:grpChg>
        <pc:grpChg chg="add mod">
          <ac:chgData name="Rosario Spadaro" userId="bcfba43aa6d62dc1" providerId="LiveId" clId="{B7819C49-68D5-4C51-B3A2-1F9A0298ABC4}" dt="2022-10-07T19:53:40.222" v="726"/>
          <ac:grpSpMkLst>
            <pc:docMk/>
            <pc:sldMk cId="1119569499" sldId="264"/>
            <ac:grpSpMk id="27" creationId="{7EB78B3A-CD69-C57F-6832-D5D2B4A39F52}"/>
          </ac:grpSpMkLst>
        </pc:grpChg>
        <pc:grpChg chg="add mod">
          <ac:chgData name="Rosario Spadaro" userId="bcfba43aa6d62dc1" providerId="LiveId" clId="{B7819C49-68D5-4C51-B3A2-1F9A0298ABC4}" dt="2022-10-07T19:53:40.222" v="726"/>
          <ac:grpSpMkLst>
            <pc:docMk/>
            <pc:sldMk cId="1119569499" sldId="264"/>
            <ac:grpSpMk id="42" creationId="{9DA3140F-BF49-0DFD-F7CD-69E2554EA235}"/>
          </ac:grpSpMkLst>
        </pc:grpChg>
        <pc:grpChg chg="add mod">
          <ac:chgData name="Rosario Spadaro" userId="bcfba43aa6d62dc1" providerId="LiveId" clId="{B7819C49-68D5-4C51-B3A2-1F9A0298ABC4}" dt="2022-10-07T19:53:40.222" v="726"/>
          <ac:grpSpMkLst>
            <pc:docMk/>
            <pc:sldMk cId="1119569499" sldId="264"/>
            <ac:grpSpMk id="47" creationId="{0FF174C1-244F-CA08-55BD-92D70012A3B8}"/>
          </ac:grpSpMkLst>
        </pc:grpChg>
        <pc:grpChg chg="add mod">
          <ac:chgData name="Rosario Spadaro" userId="bcfba43aa6d62dc1" providerId="LiveId" clId="{B7819C49-68D5-4C51-B3A2-1F9A0298ABC4}" dt="2022-10-07T19:53:40.222" v="726"/>
          <ac:grpSpMkLst>
            <pc:docMk/>
            <pc:sldMk cId="1119569499" sldId="264"/>
            <ac:grpSpMk id="51" creationId="{9822B923-A32C-6801-5FA5-AA83A2B4B598}"/>
          </ac:grpSpMkLst>
        </pc:grpChg>
        <pc:grpChg chg="add mod">
          <ac:chgData name="Rosario Spadaro" userId="bcfba43aa6d62dc1" providerId="LiveId" clId="{B7819C49-68D5-4C51-B3A2-1F9A0298ABC4}" dt="2022-10-07T19:53:40.222" v="726"/>
          <ac:grpSpMkLst>
            <pc:docMk/>
            <pc:sldMk cId="1119569499" sldId="264"/>
            <ac:grpSpMk id="55" creationId="{7436409F-45E2-6078-650D-2B0D3B3E81D5}"/>
          </ac:grpSpMkLst>
        </pc:grpChg>
        <pc:grpChg chg="add mod">
          <ac:chgData name="Rosario Spadaro" userId="bcfba43aa6d62dc1" providerId="LiveId" clId="{B7819C49-68D5-4C51-B3A2-1F9A0298ABC4}" dt="2022-10-07T19:53:40.222" v="726"/>
          <ac:grpSpMkLst>
            <pc:docMk/>
            <pc:sldMk cId="1119569499" sldId="264"/>
            <ac:grpSpMk id="59" creationId="{384D91F2-C65A-C59B-6E03-753453CD74DB}"/>
          </ac:grpSpMkLst>
        </pc:grpChg>
        <pc:grpChg chg="add mod">
          <ac:chgData name="Rosario Spadaro" userId="bcfba43aa6d62dc1" providerId="LiveId" clId="{B7819C49-68D5-4C51-B3A2-1F9A0298ABC4}" dt="2022-10-07T19:53:40.222" v="726"/>
          <ac:grpSpMkLst>
            <pc:docMk/>
            <pc:sldMk cId="1119569499" sldId="264"/>
            <ac:grpSpMk id="63" creationId="{47760AD0-57F0-2A63-1D16-E755D3DEC900}"/>
          </ac:grpSpMkLst>
        </pc:grpChg>
        <pc:grpChg chg="add mod">
          <ac:chgData name="Rosario Spadaro" userId="bcfba43aa6d62dc1" providerId="LiveId" clId="{B7819C49-68D5-4C51-B3A2-1F9A0298ABC4}" dt="2022-10-07T19:53:40.222" v="726"/>
          <ac:grpSpMkLst>
            <pc:docMk/>
            <pc:sldMk cId="1119569499" sldId="264"/>
            <ac:grpSpMk id="67" creationId="{1CCB35F9-9BE1-488E-2847-808AFEEC213A}"/>
          </ac:grpSpMkLst>
        </pc:grpChg>
        <pc:grpChg chg="add mod">
          <ac:chgData name="Rosario Spadaro" userId="bcfba43aa6d62dc1" providerId="LiveId" clId="{B7819C49-68D5-4C51-B3A2-1F9A0298ABC4}" dt="2022-10-07T19:53:40.222" v="726"/>
          <ac:grpSpMkLst>
            <pc:docMk/>
            <pc:sldMk cId="1119569499" sldId="264"/>
            <ac:grpSpMk id="71" creationId="{4AC6BC5F-7321-28AB-915A-0291971FB599}"/>
          </ac:grpSpMkLst>
        </pc:grpChg>
        <pc:grpChg chg="del">
          <ac:chgData name="Rosario Spadaro" userId="bcfba43aa6d62dc1" providerId="LiveId" clId="{B7819C49-68D5-4C51-B3A2-1F9A0298ABC4}" dt="2022-10-07T19:53:30.092" v="725" actId="478"/>
          <ac:grpSpMkLst>
            <pc:docMk/>
            <pc:sldMk cId="1119569499" sldId="264"/>
            <ac:grpSpMk id="92" creationId="{AD3AA199-A2F9-D7B2-4AAF-EBCAB5AF4D03}"/>
          </ac:grpSpMkLst>
        </pc:grpChg>
        <pc:picChg chg="mod">
          <ac:chgData name="Rosario Spadaro" userId="bcfba43aa6d62dc1" providerId="LiveId" clId="{B7819C49-68D5-4C51-B3A2-1F9A0298ABC4}" dt="2022-10-07T19:54:08.893" v="728" actId="208"/>
          <ac:picMkLst>
            <pc:docMk/>
            <pc:sldMk cId="1119569499" sldId="264"/>
            <ac:picMk id="3" creationId="{7AA73483-F25C-7AC8-E5CE-77D7995DA040}"/>
          </ac:picMkLst>
        </pc:picChg>
        <pc:picChg chg="mod">
          <ac:chgData name="Rosario Spadaro" userId="bcfba43aa6d62dc1" providerId="LiveId" clId="{B7819C49-68D5-4C51-B3A2-1F9A0298ABC4}" dt="2022-10-07T19:54:08.893" v="728" actId="208"/>
          <ac:picMkLst>
            <pc:docMk/>
            <pc:sldMk cId="1119569499" sldId="264"/>
            <ac:picMk id="7" creationId="{41BA3952-E76D-48AE-6866-5F6B5423F7F6}"/>
          </ac:picMkLst>
        </pc:picChg>
        <pc:picChg chg="mod">
          <ac:chgData name="Rosario Spadaro" userId="bcfba43aa6d62dc1" providerId="LiveId" clId="{B7819C49-68D5-4C51-B3A2-1F9A0298ABC4}" dt="2022-10-07T19:54:08.893" v="728" actId="208"/>
          <ac:picMkLst>
            <pc:docMk/>
            <pc:sldMk cId="1119569499" sldId="264"/>
            <ac:picMk id="16" creationId="{99122AB3-93FF-7983-A5D5-AD282863E945}"/>
          </ac:picMkLst>
        </pc:picChg>
        <pc:picChg chg="mod">
          <ac:chgData name="Rosario Spadaro" userId="bcfba43aa6d62dc1" providerId="LiveId" clId="{B7819C49-68D5-4C51-B3A2-1F9A0298ABC4}" dt="2022-10-07T19:54:08.893" v="728" actId="208"/>
          <ac:picMkLst>
            <pc:docMk/>
            <pc:sldMk cId="1119569499" sldId="264"/>
            <ac:picMk id="20" creationId="{A689AC92-7552-C6CD-643F-6FCA156A7725}"/>
          </ac:picMkLst>
        </pc:picChg>
        <pc:picChg chg="mod">
          <ac:chgData name="Rosario Spadaro" userId="bcfba43aa6d62dc1" providerId="LiveId" clId="{B7819C49-68D5-4C51-B3A2-1F9A0298ABC4}" dt="2022-10-07T19:54:08.893" v="728" actId="208"/>
          <ac:picMkLst>
            <pc:docMk/>
            <pc:sldMk cId="1119569499" sldId="264"/>
            <ac:picMk id="24" creationId="{D37F5E3C-A30A-05DF-19DE-E427E644CBAD}"/>
          </ac:picMkLst>
        </pc:picChg>
        <pc:picChg chg="mod">
          <ac:chgData name="Rosario Spadaro" userId="bcfba43aa6d62dc1" providerId="LiveId" clId="{B7819C49-68D5-4C51-B3A2-1F9A0298ABC4}" dt="2022-10-07T19:54:08.893" v="728" actId="208"/>
          <ac:picMkLst>
            <pc:docMk/>
            <pc:sldMk cId="1119569499" sldId="264"/>
            <ac:picMk id="28" creationId="{9ADE0002-5B32-DE0F-39BB-50CDC64D1AB5}"/>
          </ac:picMkLst>
        </pc:picChg>
        <pc:picChg chg="mod">
          <ac:chgData name="Rosario Spadaro" userId="bcfba43aa6d62dc1" providerId="LiveId" clId="{B7819C49-68D5-4C51-B3A2-1F9A0298ABC4}" dt="2022-10-07T19:54:08.893" v="728" actId="208"/>
          <ac:picMkLst>
            <pc:docMk/>
            <pc:sldMk cId="1119569499" sldId="264"/>
            <ac:picMk id="43" creationId="{AC497B7B-28DF-28A2-14D1-5FBA55130056}"/>
          </ac:picMkLst>
        </pc:picChg>
        <pc:cxnChg chg="add mod">
          <ac:chgData name="Rosario Spadaro" userId="bcfba43aa6d62dc1" providerId="LiveId" clId="{B7819C49-68D5-4C51-B3A2-1F9A0298ABC4}" dt="2022-10-07T19:55:15.476" v="741" actId="14861"/>
          <ac:cxnSpMkLst>
            <pc:docMk/>
            <pc:sldMk cId="1119569499" sldId="264"/>
            <ac:cxnSpMk id="46" creationId="{938E02DB-3255-96F1-AF56-D1AC8B10743F}"/>
          </ac:cxnSpMkLst>
        </pc:cxnChg>
        <pc:cxnChg chg="mod">
          <ac:chgData name="Rosario Spadaro" userId="bcfba43aa6d62dc1" providerId="LiveId" clId="{B7819C49-68D5-4C51-B3A2-1F9A0298ABC4}" dt="2022-10-07T19:56:03.173" v="744" actId="208"/>
          <ac:cxnSpMkLst>
            <pc:docMk/>
            <pc:sldMk cId="1119569499" sldId="264"/>
            <ac:cxnSpMk id="48" creationId="{8655A683-6347-DF64-1564-5A27D8BB8EA9}"/>
          </ac:cxnSpMkLst>
        </pc:cxnChg>
        <pc:cxnChg chg="mod">
          <ac:chgData name="Rosario Spadaro" userId="bcfba43aa6d62dc1" providerId="LiveId" clId="{B7819C49-68D5-4C51-B3A2-1F9A0298ABC4}" dt="2022-10-07T19:56:03.173" v="744" actId="208"/>
          <ac:cxnSpMkLst>
            <pc:docMk/>
            <pc:sldMk cId="1119569499" sldId="264"/>
            <ac:cxnSpMk id="49" creationId="{2E0E727F-4BF2-0E11-852F-2E8377B349F9}"/>
          </ac:cxnSpMkLst>
        </pc:cxnChg>
        <pc:cxnChg chg="mod">
          <ac:chgData name="Rosario Spadaro" userId="bcfba43aa6d62dc1" providerId="LiveId" clId="{B7819C49-68D5-4C51-B3A2-1F9A0298ABC4}" dt="2022-10-07T19:55:33.469" v="742" actId="208"/>
          <ac:cxnSpMkLst>
            <pc:docMk/>
            <pc:sldMk cId="1119569499" sldId="264"/>
            <ac:cxnSpMk id="52" creationId="{214BC6CD-5AEA-4BE8-5620-1E76A9B095F9}"/>
          </ac:cxnSpMkLst>
        </pc:cxnChg>
        <pc:cxnChg chg="mod">
          <ac:chgData name="Rosario Spadaro" userId="bcfba43aa6d62dc1" providerId="LiveId" clId="{B7819C49-68D5-4C51-B3A2-1F9A0298ABC4}" dt="2022-10-07T19:55:33.469" v="742" actId="208"/>
          <ac:cxnSpMkLst>
            <pc:docMk/>
            <pc:sldMk cId="1119569499" sldId="264"/>
            <ac:cxnSpMk id="53" creationId="{CB0E3498-CC57-B7C1-A630-412BE4095D94}"/>
          </ac:cxnSpMkLst>
        </pc:cxnChg>
        <pc:cxnChg chg="mod">
          <ac:chgData name="Rosario Spadaro" userId="bcfba43aa6d62dc1" providerId="LiveId" clId="{B7819C49-68D5-4C51-B3A2-1F9A0298ABC4}" dt="2022-10-07T19:55:41.447" v="743" actId="208"/>
          <ac:cxnSpMkLst>
            <pc:docMk/>
            <pc:sldMk cId="1119569499" sldId="264"/>
            <ac:cxnSpMk id="56" creationId="{D05DFB7B-2BDF-A11A-8128-ED43C64593EF}"/>
          </ac:cxnSpMkLst>
        </pc:cxnChg>
        <pc:cxnChg chg="mod">
          <ac:chgData name="Rosario Spadaro" userId="bcfba43aa6d62dc1" providerId="LiveId" clId="{B7819C49-68D5-4C51-B3A2-1F9A0298ABC4}" dt="2022-10-07T19:55:41.447" v="743" actId="208"/>
          <ac:cxnSpMkLst>
            <pc:docMk/>
            <pc:sldMk cId="1119569499" sldId="264"/>
            <ac:cxnSpMk id="57" creationId="{2B8DD0EE-E5EC-0D1A-232F-89551D7EB654}"/>
          </ac:cxnSpMkLst>
        </pc:cxnChg>
        <pc:cxnChg chg="mod">
          <ac:chgData name="Rosario Spadaro" userId="bcfba43aa6d62dc1" providerId="LiveId" clId="{B7819C49-68D5-4C51-B3A2-1F9A0298ABC4}" dt="2022-10-07T19:56:19.862" v="745" actId="208"/>
          <ac:cxnSpMkLst>
            <pc:docMk/>
            <pc:sldMk cId="1119569499" sldId="264"/>
            <ac:cxnSpMk id="60" creationId="{11932943-2059-F7A0-D608-2E41C8CC8E65}"/>
          </ac:cxnSpMkLst>
        </pc:cxnChg>
        <pc:cxnChg chg="mod">
          <ac:chgData name="Rosario Spadaro" userId="bcfba43aa6d62dc1" providerId="LiveId" clId="{B7819C49-68D5-4C51-B3A2-1F9A0298ABC4}" dt="2022-10-07T19:56:19.862" v="745" actId="208"/>
          <ac:cxnSpMkLst>
            <pc:docMk/>
            <pc:sldMk cId="1119569499" sldId="264"/>
            <ac:cxnSpMk id="61" creationId="{DE4F89FF-F0D2-9DAA-F2D2-55FCAA2FA3FB}"/>
          </ac:cxnSpMkLst>
        </pc:cxnChg>
        <pc:cxnChg chg="mod">
          <ac:chgData name="Rosario Spadaro" userId="bcfba43aa6d62dc1" providerId="LiveId" clId="{B7819C49-68D5-4C51-B3A2-1F9A0298ABC4}" dt="2022-10-07T19:56:32.437" v="746" actId="208"/>
          <ac:cxnSpMkLst>
            <pc:docMk/>
            <pc:sldMk cId="1119569499" sldId="264"/>
            <ac:cxnSpMk id="64" creationId="{6EE37D7E-799A-691C-57B1-E671C76F5488}"/>
          </ac:cxnSpMkLst>
        </pc:cxnChg>
        <pc:cxnChg chg="mod">
          <ac:chgData name="Rosario Spadaro" userId="bcfba43aa6d62dc1" providerId="LiveId" clId="{B7819C49-68D5-4C51-B3A2-1F9A0298ABC4}" dt="2022-10-07T19:56:32.437" v="746" actId="208"/>
          <ac:cxnSpMkLst>
            <pc:docMk/>
            <pc:sldMk cId="1119569499" sldId="264"/>
            <ac:cxnSpMk id="65" creationId="{C840AA07-6332-3653-D6B9-D4308757C534}"/>
          </ac:cxnSpMkLst>
        </pc:cxnChg>
        <pc:cxnChg chg="mod">
          <ac:chgData name="Rosario Spadaro" userId="bcfba43aa6d62dc1" providerId="LiveId" clId="{B7819C49-68D5-4C51-B3A2-1F9A0298ABC4}" dt="2022-10-07T19:56:55.855" v="747" actId="208"/>
          <ac:cxnSpMkLst>
            <pc:docMk/>
            <pc:sldMk cId="1119569499" sldId="264"/>
            <ac:cxnSpMk id="68" creationId="{F5B32829-9CA2-8270-E8F3-8C5D3C190895}"/>
          </ac:cxnSpMkLst>
        </pc:cxnChg>
        <pc:cxnChg chg="mod">
          <ac:chgData name="Rosario Spadaro" userId="bcfba43aa6d62dc1" providerId="LiveId" clId="{B7819C49-68D5-4C51-B3A2-1F9A0298ABC4}" dt="2022-10-07T19:56:55.855" v="747" actId="208"/>
          <ac:cxnSpMkLst>
            <pc:docMk/>
            <pc:sldMk cId="1119569499" sldId="264"/>
            <ac:cxnSpMk id="69" creationId="{E0D670A6-7145-5C20-5706-09E4D27EF3C3}"/>
          </ac:cxnSpMkLst>
        </pc:cxnChg>
        <pc:cxnChg chg="mod">
          <ac:chgData name="Rosario Spadaro" userId="bcfba43aa6d62dc1" providerId="LiveId" clId="{B7819C49-68D5-4C51-B3A2-1F9A0298ABC4}" dt="2022-10-07T19:57:07.981" v="748" actId="208"/>
          <ac:cxnSpMkLst>
            <pc:docMk/>
            <pc:sldMk cId="1119569499" sldId="264"/>
            <ac:cxnSpMk id="72" creationId="{ADEDA636-D8C2-DABF-C4B3-5403454EC1A9}"/>
          </ac:cxnSpMkLst>
        </pc:cxnChg>
        <pc:cxnChg chg="mod">
          <ac:chgData name="Rosario Spadaro" userId="bcfba43aa6d62dc1" providerId="LiveId" clId="{B7819C49-68D5-4C51-B3A2-1F9A0298ABC4}" dt="2022-10-07T19:57:07.981" v="748" actId="208"/>
          <ac:cxnSpMkLst>
            <pc:docMk/>
            <pc:sldMk cId="1119569499" sldId="264"/>
            <ac:cxnSpMk id="73" creationId="{757D45DE-063A-819D-9D50-A53A07827C67}"/>
          </ac:cxnSpMkLst>
        </pc:cxnChg>
        <pc:cxnChg chg="del">
          <ac:chgData name="Rosario Spadaro" userId="bcfba43aa6d62dc1" providerId="LiveId" clId="{B7819C49-68D5-4C51-B3A2-1F9A0298ABC4}" dt="2022-10-07T19:53:30.092" v="725" actId="478"/>
          <ac:cxnSpMkLst>
            <pc:docMk/>
            <pc:sldMk cId="1119569499" sldId="264"/>
            <ac:cxnSpMk id="130" creationId="{34873FC7-6E4C-FC46-C848-6DE28885D60A}"/>
          </ac:cxnSpMkLst>
        </pc:cxnChg>
      </pc:sldChg>
      <pc:sldChg chg="addSp delSp modSp add mod modAnim modNotesTx">
        <pc:chgData name="Rosario Spadaro" userId="bcfba43aa6d62dc1" providerId="LiveId" clId="{B7819C49-68D5-4C51-B3A2-1F9A0298ABC4}" dt="2022-10-12T18:45:34.022" v="1823" actId="20577"/>
        <pc:sldMkLst>
          <pc:docMk/>
          <pc:sldMk cId="598276983" sldId="265"/>
        </pc:sldMkLst>
        <pc:spChg chg="del">
          <ac:chgData name="Rosario Spadaro" userId="bcfba43aa6d62dc1" providerId="LiveId" clId="{B7819C49-68D5-4C51-B3A2-1F9A0298ABC4}" dt="2022-10-07T19:57:33.472" v="750" actId="478"/>
          <ac:spMkLst>
            <pc:docMk/>
            <pc:sldMk cId="598276983" sldId="265"/>
            <ac:spMk id="18" creationId="{18B2D3E6-10E6-F3AB-C30B-577FF2A1D321}"/>
          </ac:spMkLst>
        </pc:spChg>
        <pc:spChg chg="del">
          <ac:chgData name="Rosario Spadaro" userId="bcfba43aa6d62dc1" providerId="LiveId" clId="{B7819C49-68D5-4C51-B3A2-1F9A0298ABC4}" dt="2022-10-07T19:57:33.472" v="750" actId="478"/>
          <ac:spMkLst>
            <pc:docMk/>
            <pc:sldMk cId="598276983" sldId="265"/>
            <ac:spMk id="75" creationId="{2DD58280-9718-5B6A-70A3-755617E86FCE}"/>
          </ac:spMkLst>
        </pc:spChg>
        <pc:spChg chg="mod">
          <ac:chgData name="Rosario Spadaro" userId="bcfba43aa6d62dc1" providerId="LiveId" clId="{B7819C49-68D5-4C51-B3A2-1F9A0298ABC4}" dt="2022-10-07T19:57:40.517" v="751"/>
          <ac:spMkLst>
            <pc:docMk/>
            <pc:sldMk cId="598276983" sldId="265"/>
            <ac:spMk id="78" creationId="{0FB6D643-5EF2-807C-151F-DE29CF3F97B4}"/>
          </ac:spMkLst>
        </pc:spChg>
        <pc:spChg chg="mod">
          <ac:chgData name="Rosario Spadaro" userId="bcfba43aa6d62dc1" providerId="LiveId" clId="{B7819C49-68D5-4C51-B3A2-1F9A0298ABC4}" dt="2022-10-12T18:25:12.952" v="1666" actId="1076"/>
          <ac:spMkLst>
            <pc:docMk/>
            <pc:sldMk cId="598276983" sldId="265"/>
            <ac:spMk id="82" creationId="{2D66193D-5F04-9BE9-470E-D8B291D5EEB6}"/>
          </ac:spMkLst>
        </pc:spChg>
        <pc:spChg chg="mod">
          <ac:chgData name="Rosario Spadaro" userId="bcfba43aa6d62dc1" providerId="LiveId" clId="{B7819C49-68D5-4C51-B3A2-1F9A0298ABC4}" dt="2022-10-12T18:24:21.503" v="1659" actId="1076"/>
          <ac:spMkLst>
            <pc:docMk/>
            <pc:sldMk cId="598276983" sldId="265"/>
            <ac:spMk id="85" creationId="{7D76618F-A43D-87E9-09E4-8732AD39671C}"/>
          </ac:spMkLst>
        </pc:spChg>
        <pc:spChg chg="mod">
          <ac:chgData name="Rosario Spadaro" userId="bcfba43aa6d62dc1" providerId="LiveId" clId="{B7819C49-68D5-4C51-B3A2-1F9A0298ABC4}" dt="2022-10-07T19:57:40.517" v="751"/>
          <ac:spMkLst>
            <pc:docMk/>
            <pc:sldMk cId="598276983" sldId="265"/>
            <ac:spMk id="88" creationId="{C28E6A92-7442-F8A0-C52F-72B96BBDEB96}"/>
          </ac:spMkLst>
        </pc:spChg>
        <pc:spChg chg="mod">
          <ac:chgData name="Rosario Spadaro" userId="bcfba43aa6d62dc1" providerId="LiveId" clId="{B7819C49-68D5-4C51-B3A2-1F9A0298ABC4}" dt="2022-10-07T19:57:40.517" v="751"/>
          <ac:spMkLst>
            <pc:docMk/>
            <pc:sldMk cId="598276983" sldId="265"/>
            <ac:spMk id="91" creationId="{0092CE15-722B-7761-4BAD-1724D821F526}"/>
          </ac:spMkLst>
        </pc:spChg>
        <pc:spChg chg="mod">
          <ac:chgData name="Rosario Spadaro" userId="bcfba43aa6d62dc1" providerId="LiveId" clId="{B7819C49-68D5-4C51-B3A2-1F9A0298ABC4}" dt="2022-10-07T19:57:40.517" v="751"/>
          <ac:spMkLst>
            <pc:docMk/>
            <pc:sldMk cId="598276983" sldId="265"/>
            <ac:spMk id="95" creationId="{609792C7-43B9-034C-AED2-A09B19A2C235}"/>
          </ac:spMkLst>
        </pc:spChg>
        <pc:spChg chg="add mod">
          <ac:chgData name="Rosario Spadaro" userId="bcfba43aa6d62dc1" providerId="LiveId" clId="{B7819C49-68D5-4C51-B3A2-1F9A0298ABC4}" dt="2022-10-12T18:26:42.598" v="1672" actId="1076"/>
          <ac:spMkLst>
            <pc:docMk/>
            <pc:sldMk cId="598276983" sldId="265"/>
            <ac:spMk id="96" creationId="{911FA431-9CAA-BD6A-7F8C-406FA534EB4B}"/>
          </ac:spMkLst>
        </pc:spChg>
        <pc:spChg chg="add mod">
          <ac:chgData name="Rosario Spadaro" userId="bcfba43aa6d62dc1" providerId="LiveId" clId="{B7819C49-68D5-4C51-B3A2-1F9A0298ABC4}" dt="2022-10-10T14:35:17.820" v="1325" actId="2085"/>
          <ac:spMkLst>
            <pc:docMk/>
            <pc:sldMk cId="598276983" sldId="265"/>
            <ac:spMk id="98" creationId="{BA1CD5C6-1B4A-A04C-2155-6C0FF231EB41}"/>
          </ac:spMkLst>
        </pc:spChg>
        <pc:grpChg chg="del">
          <ac:chgData name="Rosario Spadaro" userId="bcfba43aa6d62dc1" providerId="LiveId" clId="{B7819C49-68D5-4C51-B3A2-1F9A0298ABC4}" dt="2022-10-07T19:57:33.472" v="750" actId="478"/>
          <ac:grpSpMkLst>
            <pc:docMk/>
            <pc:sldMk cId="598276983" sldId="265"/>
            <ac:grpSpMk id="2" creationId="{AB725CAD-63DB-1000-6611-8D6EE42294FC}"/>
          </ac:grpSpMkLst>
        </pc:grpChg>
        <pc:grpChg chg="del">
          <ac:chgData name="Rosario Spadaro" userId="bcfba43aa6d62dc1" providerId="LiveId" clId="{B7819C49-68D5-4C51-B3A2-1F9A0298ABC4}" dt="2022-10-07T19:57:33.472" v="750" actId="478"/>
          <ac:grpSpMkLst>
            <pc:docMk/>
            <pc:sldMk cId="598276983" sldId="265"/>
            <ac:grpSpMk id="6" creationId="{E6D7087B-9089-92EE-5600-D24745E7B882}"/>
          </ac:grpSpMkLst>
        </pc:grpChg>
        <pc:grpChg chg="del">
          <ac:chgData name="Rosario Spadaro" userId="bcfba43aa6d62dc1" providerId="LiveId" clId="{B7819C49-68D5-4C51-B3A2-1F9A0298ABC4}" dt="2022-10-07T19:57:33.472" v="750" actId="478"/>
          <ac:grpSpMkLst>
            <pc:docMk/>
            <pc:sldMk cId="598276983" sldId="265"/>
            <ac:grpSpMk id="14" creationId="{9E588593-1B9C-F4B4-830C-8EC13AE9B85F}"/>
          </ac:grpSpMkLst>
        </pc:grpChg>
        <pc:grpChg chg="del">
          <ac:chgData name="Rosario Spadaro" userId="bcfba43aa6d62dc1" providerId="LiveId" clId="{B7819C49-68D5-4C51-B3A2-1F9A0298ABC4}" dt="2022-10-07T19:57:33.472" v="750" actId="478"/>
          <ac:grpSpMkLst>
            <pc:docMk/>
            <pc:sldMk cId="598276983" sldId="265"/>
            <ac:grpSpMk id="19" creationId="{BC291C9D-CE0A-B6AE-F71C-D993463480CA}"/>
          </ac:grpSpMkLst>
        </pc:grpChg>
        <pc:grpChg chg="del">
          <ac:chgData name="Rosario Spadaro" userId="bcfba43aa6d62dc1" providerId="LiveId" clId="{B7819C49-68D5-4C51-B3A2-1F9A0298ABC4}" dt="2022-10-07T19:57:33.472" v="750" actId="478"/>
          <ac:grpSpMkLst>
            <pc:docMk/>
            <pc:sldMk cId="598276983" sldId="265"/>
            <ac:grpSpMk id="23" creationId="{E8CD05F2-DD12-C536-69AD-55F3609C3D0A}"/>
          </ac:grpSpMkLst>
        </pc:grpChg>
        <pc:grpChg chg="del">
          <ac:chgData name="Rosario Spadaro" userId="bcfba43aa6d62dc1" providerId="LiveId" clId="{B7819C49-68D5-4C51-B3A2-1F9A0298ABC4}" dt="2022-10-07T19:57:33.472" v="750" actId="478"/>
          <ac:grpSpMkLst>
            <pc:docMk/>
            <pc:sldMk cId="598276983" sldId="265"/>
            <ac:grpSpMk id="27" creationId="{7EB78B3A-CD69-C57F-6832-D5D2B4A39F52}"/>
          </ac:grpSpMkLst>
        </pc:grpChg>
        <pc:grpChg chg="del">
          <ac:chgData name="Rosario Spadaro" userId="bcfba43aa6d62dc1" providerId="LiveId" clId="{B7819C49-68D5-4C51-B3A2-1F9A0298ABC4}" dt="2022-10-07T19:57:33.472" v="750" actId="478"/>
          <ac:grpSpMkLst>
            <pc:docMk/>
            <pc:sldMk cId="598276983" sldId="265"/>
            <ac:grpSpMk id="42" creationId="{9DA3140F-BF49-0DFD-F7CD-69E2554EA235}"/>
          </ac:grpSpMkLst>
        </pc:grpChg>
        <pc:grpChg chg="del">
          <ac:chgData name="Rosario Spadaro" userId="bcfba43aa6d62dc1" providerId="LiveId" clId="{B7819C49-68D5-4C51-B3A2-1F9A0298ABC4}" dt="2022-10-07T19:57:33.472" v="750" actId="478"/>
          <ac:grpSpMkLst>
            <pc:docMk/>
            <pc:sldMk cId="598276983" sldId="265"/>
            <ac:grpSpMk id="47" creationId="{0FF174C1-244F-CA08-55BD-92D70012A3B8}"/>
          </ac:grpSpMkLst>
        </pc:grpChg>
        <pc:grpChg chg="del">
          <ac:chgData name="Rosario Spadaro" userId="bcfba43aa6d62dc1" providerId="LiveId" clId="{B7819C49-68D5-4C51-B3A2-1F9A0298ABC4}" dt="2022-10-07T19:57:33.472" v="750" actId="478"/>
          <ac:grpSpMkLst>
            <pc:docMk/>
            <pc:sldMk cId="598276983" sldId="265"/>
            <ac:grpSpMk id="51" creationId="{9822B923-A32C-6801-5FA5-AA83A2B4B598}"/>
          </ac:grpSpMkLst>
        </pc:grpChg>
        <pc:grpChg chg="del">
          <ac:chgData name="Rosario Spadaro" userId="bcfba43aa6d62dc1" providerId="LiveId" clId="{B7819C49-68D5-4C51-B3A2-1F9A0298ABC4}" dt="2022-10-07T19:57:33.472" v="750" actId="478"/>
          <ac:grpSpMkLst>
            <pc:docMk/>
            <pc:sldMk cId="598276983" sldId="265"/>
            <ac:grpSpMk id="55" creationId="{7436409F-45E2-6078-650D-2B0D3B3E81D5}"/>
          </ac:grpSpMkLst>
        </pc:grpChg>
        <pc:grpChg chg="del">
          <ac:chgData name="Rosario Spadaro" userId="bcfba43aa6d62dc1" providerId="LiveId" clId="{B7819C49-68D5-4C51-B3A2-1F9A0298ABC4}" dt="2022-10-07T19:57:33.472" v="750" actId="478"/>
          <ac:grpSpMkLst>
            <pc:docMk/>
            <pc:sldMk cId="598276983" sldId="265"/>
            <ac:grpSpMk id="59" creationId="{384D91F2-C65A-C59B-6E03-753453CD74DB}"/>
          </ac:grpSpMkLst>
        </pc:grpChg>
        <pc:grpChg chg="del">
          <ac:chgData name="Rosario Spadaro" userId="bcfba43aa6d62dc1" providerId="LiveId" clId="{B7819C49-68D5-4C51-B3A2-1F9A0298ABC4}" dt="2022-10-07T19:57:33.472" v="750" actId="478"/>
          <ac:grpSpMkLst>
            <pc:docMk/>
            <pc:sldMk cId="598276983" sldId="265"/>
            <ac:grpSpMk id="63" creationId="{47760AD0-57F0-2A63-1D16-E755D3DEC900}"/>
          </ac:grpSpMkLst>
        </pc:grpChg>
        <pc:grpChg chg="del">
          <ac:chgData name="Rosario Spadaro" userId="bcfba43aa6d62dc1" providerId="LiveId" clId="{B7819C49-68D5-4C51-B3A2-1F9A0298ABC4}" dt="2022-10-07T19:57:33.472" v="750" actId="478"/>
          <ac:grpSpMkLst>
            <pc:docMk/>
            <pc:sldMk cId="598276983" sldId="265"/>
            <ac:grpSpMk id="67" creationId="{1CCB35F9-9BE1-488E-2847-808AFEEC213A}"/>
          </ac:grpSpMkLst>
        </pc:grpChg>
        <pc:grpChg chg="del">
          <ac:chgData name="Rosario Spadaro" userId="bcfba43aa6d62dc1" providerId="LiveId" clId="{B7819C49-68D5-4C51-B3A2-1F9A0298ABC4}" dt="2022-10-07T19:57:33.472" v="750" actId="478"/>
          <ac:grpSpMkLst>
            <pc:docMk/>
            <pc:sldMk cId="598276983" sldId="265"/>
            <ac:grpSpMk id="71" creationId="{4AC6BC5F-7321-28AB-915A-0291971FB599}"/>
          </ac:grpSpMkLst>
        </pc:grpChg>
        <pc:grpChg chg="add mod ord">
          <ac:chgData name="Rosario Spadaro" userId="bcfba43aa6d62dc1" providerId="LiveId" clId="{B7819C49-68D5-4C51-B3A2-1F9A0298ABC4}" dt="2022-10-12T18:22:34.433" v="1649" actId="166"/>
          <ac:grpSpMkLst>
            <pc:docMk/>
            <pc:sldMk cId="598276983" sldId="265"/>
            <ac:grpSpMk id="77" creationId="{4B7381A6-187C-6CF7-4585-B7DEE1D78329}"/>
          </ac:grpSpMkLst>
        </pc:grpChg>
        <pc:grpChg chg="mod">
          <ac:chgData name="Rosario Spadaro" userId="bcfba43aa6d62dc1" providerId="LiveId" clId="{B7819C49-68D5-4C51-B3A2-1F9A0298ABC4}" dt="2022-10-07T19:57:40.517" v="751"/>
          <ac:grpSpMkLst>
            <pc:docMk/>
            <pc:sldMk cId="598276983" sldId="265"/>
            <ac:grpSpMk id="79" creationId="{AFF890B4-303C-3446-0255-91FC9507122A}"/>
          </ac:grpSpMkLst>
        </pc:grpChg>
        <pc:grpChg chg="mod">
          <ac:chgData name="Rosario Spadaro" userId="bcfba43aa6d62dc1" providerId="LiveId" clId="{B7819C49-68D5-4C51-B3A2-1F9A0298ABC4}" dt="2022-10-07T19:57:40.517" v="751"/>
          <ac:grpSpMkLst>
            <pc:docMk/>
            <pc:sldMk cId="598276983" sldId="265"/>
            <ac:grpSpMk id="80" creationId="{F4C83D9D-C512-63CF-D2F5-B7783CF6CEFE}"/>
          </ac:grpSpMkLst>
        </pc:grpChg>
        <pc:grpChg chg="add mod ord">
          <ac:chgData name="Rosario Spadaro" userId="bcfba43aa6d62dc1" providerId="LiveId" clId="{B7819C49-68D5-4C51-B3A2-1F9A0298ABC4}" dt="2022-10-12T18:22:38.183" v="1650" actId="166"/>
          <ac:grpSpMkLst>
            <pc:docMk/>
            <pc:sldMk cId="598276983" sldId="265"/>
            <ac:grpSpMk id="84" creationId="{87A9BED1-3553-B3CE-C620-F1894A48BA72}"/>
          </ac:grpSpMkLst>
        </pc:grpChg>
        <pc:grpChg chg="mod">
          <ac:chgData name="Rosario Spadaro" userId="bcfba43aa6d62dc1" providerId="LiveId" clId="{B7819C49-68D5-4C51-B3A2-1F9A0298ABC4}" dt="2022-10-07T19:57:40.517" v="751"/>
          <ac:grpSpMkLst>
            <pc:docMk/>
            <pc:sldMk cId="598276983" sldId="265"/>
            <ac:grpSpMk id="86" creationId="{F231DC65-0A69-D4DE-28D5-A6C0CE34DC11}"/>
          </ac:grpSpMkLst>
        </pc:grpChg>
        <pc:grpChg chg="mod">
          <ac:chgData name="Rosario Spadaro" userId="bcfba43aa6d62dc1" providerId="LiveId" clId="{B7819C49-68D5-4C51-B3A2-1F9A0298ABC4}" dt="2022-10-07T19:57:40.517" v="751"/>
          <ac:grpSpMkLst>
            <pc:docMk/>
            <pc:sldMk cId="598276983" sldId="265"/>
            <ac:grpSpMk id="87" creationId="{6B632A6E-A244-C02E-F47A-80A44D6A4E40}"/>
          </ac:grpSpMkLst>
        </pc:grpChg>
        <pc:grpChg chg="mod">
          <ac:chgData name="Rosario Spadaro" userId="bcfba43aa6d62dc1" providerId="LiveId" clId="{B7819C49-68D5-4C51-B3A2-1F9A0298ABC4}" dt="2022-10-07T19:57:40.517" v="751"/>
          <ac:grpSpMkLst>
            <pc:docMk/>
            <pc:sldMk cId="598276983" sldId="265"/>
            <ac:grpSpMk id="89" creationId="{C0CF678E-2E7A-DC19-DEA3-FC6FBF49C232}"/>
          </ac:grpSpMkLst>
        </pc:grpChg>
        <pc:grpChg chg="mod">
          <ac:chgData name="Rosario Spadaro" userId="bcfba43aa6d62dc1" providerId="LiveId" clId="{B7819C49-68D5-4C51-B3A2-1F9A0298ABC4}" dt="2022-10-07T19:57:40.517" v="751"/>
          <ac:grpSpMkLst>
            <pc:docMk/>
            <pc:sldMk cId="598276983" sldId="265"/>
            <ac:grpSpMk id="92" creationId="{E60BFF38-7F06-1E21-6E91-8EF81362F82B}"/>
          </ac:grpSpMkLst>
        </pc:grpChg>
        <pc:graphicFrameChg chg="add mod">
          <ac:chgData name="Rosario Spadaro" userId="bcfba43aa6d62dc1" providerId="LiveId" clId="{B7819C49-68D5-4C51-B3A2-1F9A0298ABC4}" dt="2022-10-12T18:22:25.373" v="1646"/>
          <ac:graphicFrameMkLst>
            <pc:docMk/>
            <pc:sldMk cId="598276983" sldId="265"/>
            <ac:graphicFrameMk id="2" creationId="{E7458DFE-0AAA-0D72-E5A8-6DFD05D2A0B7}"/>
          </ac:graphicFrameMkLst>
        </pc:graphicFrameChg>
        <pc:graphicFrameChg chg="add mod">
          <ac:chgData name="Rosario Spadaro" userId="bcfba43aa6d62dc1" providerId="LiveId" clId="{B7819C49-68D5-4C51-B3A2-1F9A0298ABC4}" dt="2022-10-12T18:26:27.767" v="1671" actId="1037"/>
          <ac:graphicFrameMkLst>
            <pc:docMk/>
            <pc:sldMk cId="598276983" sldId="265"/>
            <ac:graphicFrameMk id="5" creationId="{E7458DFE-0AAA-0D72-E5A8-6DFD05D2A0B7}"/>
          </ac:graphicFrameMkLst>
        </pc:graphicFrameChg>
        <pc:graphicFrameChg chg="add del mod">
          <ac:chgData name="Rosario Spadaro" userId="bcfba43aa6d62dc1" providerId="LiveId" clId="{B7819C49-68D5-4C51-B3A2-1F9A0298ABC4}" dt="2022-10-12T18:21:56.449" v="1625" actId="478"/>
          <ac:graphicFrameMkLst>
            <pc:docMk/>
            <pc:sldMk cId="598276983" sldId="265"/>
            <ac:graphicFrameMk id="76" creationId="{D52BB45E-55DD-CEBE-8367-FA7CC3BC7356}"/>
          </ac:graphicFrameMkLst>
        </pc:graphicFrameChg>
        <pc:picChg chg="add del mod">
          <ac:chgData name="Rosario Spadaro" userId="bcfba43aa6d62dc1" providerId="LiveId" clId="{B7819C49-68D5-4C51-B3A2-1F9A0298ABC4}" dt="2022-10-12T18:22:49.734" v="1652" actId="478"/>
          <ac:picMkLst>
            <pc:docMk/>
            <pc:sldMk cId="598276983" sldId="265"/>
            <ac:picMk id="3" creationId="{12F7A5C4-0CF5-5782-618C-C4D6419FCF9C}"/>
          </ac:picMkLst>
        </pc:picChg>
        <pc:cxnChg chg="del">
          <ac:chgData name="Rosario Spadaro" userId="bcfba43aa6d62dc1" providerId="LiveId" clId="{B7819C49-68D5-4C51-B3A2-1F9A0298ABC4}" dt="2022-10-07T19:57:33.472" v="750" actId="478"/>
          <ac:cxnSpMkLst>
            <pc:docMk/>
            <pc:sldMk cId="598276983" sldId="265"/>
            <ac:cxnSpMk id="46" creationId="{938E02DB-3255-96F1-AF56-D1AC8B10743F}"/>
          </ac:cxnSpMkLst>
        </pc:cxnChg>
        <pc:cxnChg chg="mod">
          <ac:chgData name="Rosario Spadaro" userId="bcfba43aa6d62dc1" providerId="LiveId" clId="{B7819C49-68D5-4C51-B3A2-1F9A0298ABC4}" dt="2022-10-07T19:57:40.517" v="751"/>
          <ac:cxnSpMkLst>
            <pc:docMk/>
            <pc:sldMk cId="598276983" sldId="265"/>
            <ac:cxnSpMk id="81" creationId="{2239E0A1-2CD0-1A3D-F7B1-32E07E364543}"/>
          </ac:cxnSpMkLst>
        </pc:cxnChg>
        <pc:cxnChg chg="mod">
          <ac:chgData name="Rosario Spadaro" userId="bcfba43aa6d62dc1" providerId="LiveId" clId="{B7819C49-68D5-4C51-B3A2-1F9A0298ABC4}" dt="2022-10-12T18:25:29.527" v="1667" actId="14100"/>
          <ac:cxnSpMkLst>
            <pc:docMk/>
            <pc:sldMk cId="598276983" sldId="265"/>
            <ac:cxnSpMk id="83" creationId="{5468DB7C-B0D5-EC49-0485-6BE7B27EA428}"/>
          </ac:cxnSpMkLst>
        </pc:cxnChg>
        <pc:cxnChg chg="mod">
          <ac:chgData name="Rosario Spadaro" userId="bcfba43aa6d62dc1" providerId="LiveId" clId="{B7819C49-68D5-4C51-B3A2-1F9A0298ABC4}" dt="2022-10-12T18:24:17.482" v="1658" actId="14100"/>
          <ac:cxnSpMkLst>
            <pc:docMk/>
            <pc:sldMk cId="598276983" sldId="265"/>
            <ac:cxnSpMk id="90" creationId="{398E26B7-C803-3B63-EAA9-1274035B0F2E}"/>
          </ac:cxnSpMkLst>
        </pc:cxnChg>
        <pc:cxnChg chg="mod">
          <ac:chgData name="Rosario Spadaro" userId="bcfba43aa6d62dc1" providerId="LiveId" clId="{B7819C49-68D5-4C51-B3A2-1F9A0298ABC4}" dt="2022-10-07T19:57:40.517" v="751"/>
          <ac:cxnSpMkLst>
            <pc:docMk/>
            <pc:sldMk cId="598276983" sldId="265"/>
            <ac:cxnSpMk id="93" creationId="{B3CF91BE-418F-226C-F038-770229E2F657}"/>
          </ac:cxnSpMkLst>
        </pc:cxnChg>
        <pc:cxnChg chg="mod">
          <ac:chgData name="Rosario Spadaro" userId="bcfba43aa6d62dc1" providerId="LiveId" clId="{B7819C49-68D5-4C51-B3A2-1F9A0298ABC4}" dt="2022-10-07T19:57:40.517" v="751"/>
          <ac:cxnSpMkLst>
            <pc:docMk/>
            <pc:sldMk cId="598276983" sldId="265"/>
            <ac:cxnSpMk id="94" creationId="{CE8DAF8D-FD5B-2FFC-E91B-B4D9DFEF44EF}"/>
          </ac:cxnSpMkLst>
        </pc:cxnChg>
        <pc:cxnChg chg="add mod">
          <ac:chgData name="Rosario Spadaro" userId="bcfba43aa6d62dc1" providerId="LiveId" clId="{B7819C49-68D5-4C51-B3A2-1F9A0298ABC4}" dt="2022-10-10T14:35:02.127" v="1323" actId="208"/>
          <ac:cxnSpMkLst>
            <pc:docMk/>
            <pc:sldMk cId="598276983" sldId="265"/>
            <ac:cxnSpMk id="97" creationId="{F3391A0E-3BCA-40DC-5CA7-D05453C26AB5}"/>
          </ac:cxnSpMkLst>
        </pc:cxnChg>
      </pc:sldChg>
      <pc:sldChg chg="add del setBg">
        <pc:chgData name="Rosario Spadaro" userId="bcfba43aa6d62dc1" providerId="LiveId" clId="{B7819C49-68D5-4C51-B3A2-1F9A0298ABC4}" dt="2022-10-07T19:33:04.062" v="447" actId="47"/>
        <pc:sldMkLst>
          <pc:docMk/>
          <pc:sldMk cId="3156153786" sldId="266"/>
        </pc:sldMkLst>
      </pc:sldChg>
      <pc:sldChg chg="addSp delSp modSp add mod addAnim delAnim modAnim">
        <pc:chgData name="Rosario Spadaro" userId="bcfba43aa6d62dc1" providerId="LiveId" clId="{B7819C49-68D5-4C51-B3A2-1F9A0298ABC4}" dt="2022-10-10T14:35:57.375" v="1365" actId="14100"/>
        <pc:sldMkLst>
          <pc:docMk/>
          <pc:sldMk cId="3756422265" sldId="266"/>
        </pc:sldMkLst>
        <pc:spChg chg="mod">
          <ac:chgData name="Rosario Spadaro" userId="bcfba43aa6d62dc1" providerId="LiveId" clId="{B7819C49-68D5-4C51-B3A2-1F9A0298ABC4}" dt="2022-10-07T19:58:18.786" v="756"/>
          <ac:spMkLst>
            <pc:docMk/>
            <pc:sldMk cId="3756422265" sldId="266"/>
            <ac:spMk id="3" creationId="{1A98C86C-62B1-4D43-1289-B65179C005BA}"/>
          </ac:spMkLst>
        </pc:spChg>
        <pc:spChg chg="mod">
          <ac:chgData name="Rosario Spadaro" userId="bcfba43aa6d62dc1" providerId="LiveId" clId="{B7819C49-68D5-4C51-B3A2-1F9A0298ABC4}" dt="2022-10-07T19:58:18.786" v="756"/>
          <ac:spMkLst>
            <pc:docMk/>
            <pc:sldMk cId="3756422265" sldId="266"/>
            <ac:spMk id="5" creationId="{4016761E-62E5-CDE8-027E-40B9E8F1D44D}"/>
          </ac:spMkLst>
        </pc:spChg>
        <pc:spChg chg="mod">
          <ac:chgData name="Rosario Spadaro" userId="bcfba43aa6d62dc1" providerId="LiveId" clId="{B7819C49-68D5-4C51-B3A2-1F9A0298ABC4}" dt="2022-10-07T19:58:18.786" v="756"/>
          <ac:spMkLst>
            <pc:docMk/>
            <pc:sldMk cId="3756422265" sldId="266"/>
            <ac:spMk id="6" creationId="{DB8EE3A3-BD31-D437-A481-CE7FBCB3CFA4}"/>
          </ac:spMkLst>
        </pc:spChg>
        <pc:spChg chg="mod">
          <ac:chgData name="Rosario Spadaro" userId="bcfba43aa6d62dc1" providerId="LiveId" clId="{B7819C49-68D5-4C51-B3A2-1F9A0298ABC4}" dt="2022-10-07T19:58:18.786" v="756"/>
          <ac:spMkLst>
            <pc:docMk/>
            <pc:sldMk cId="3756422265" sldId="266"/>
            <ac:spMk id="7" creationId="{2CB36760-549C-7653-904A-9E632CC0DA0B}"/>
          </ac:spMkLst>
        </pc:spChg>
        <pc:spChg chg="mod">
          <ac:chgData name="Rosario Spadaro" userId="bcfba43aa6d62dc1" providerId="LiveId" clId="{B7819C49-68D5-4C51-B3A2-1F9A0298ABC4}" dt="2022-10-07T19:58:18.786" v="756"/>
          <ac:spMkLst>
            <pc:docMk/>
            <pc:sldMk cId="3756422265" sldId="266"/>
            <ac:spMk id="8" creationId="{7643A4B6-85E2-E94A-4943-EDA31A3E7FFD}"/>
          </ac:spMkLst>
        </pc:spChg>
        <pc:spChg chg="mod">
          <ac:chgData name="Rosario Spadaro" userId="bcfba43aa6d62dc1" providerId="LiveId" clId="{B7819C49-68D5-4C51-B3A2-1F9A0298ABC4}" dt="2022-10-07T19:58:18.786" v="756"/>
          <ac:spMkLst>
            <pc:docMk/>
            <pc:sldMk cId="3756422265" sldId="266"/>
            <ac:spMk id="10" creationId="{5BF0C6DC-B8A7-973D-6CED-425FB9AEA783}"/>
          </ac:spMkLst>
        </pc:spChg>
        <pc:spChg chg="mod">
          <ac:chgData name="Rosario Spadaro" userId="bcfba43aa6d62dc1" providerId="LiveId" clId="{B7819C49-68D5-4C51-B3A2-1F9A0298ABC4}" dt="2022-10-07T19:58:18.786" v="756"/>
          <ac:spMkLst>
            <pc:docMk/>
            <pc:sldMk cId="3756422265" sldId="266"/>
            <ac:spMk id="12" creationId="{54A5F166-3777-CD79-294C-3E6ACF92BE83}"/>
          </ac:spMkLst>
        </pc:spChg>
        <pc:spChg chg="mod">
          <ac:chgData name="Rosario Spadaro" userId="bcfba43aa6d62dc1" providerId="LiveId" clId="{B7819C49-68D5-4C51-B3A2-1F9A0298ABC4}" dt="2022-10-07T19:58:18.786" v="756"/>
          <ac:spMkLst>
            <pc:docMk/>
            <pc:sldMk cId="3756422265" sldId="266"/>
            <ac:spMk id="14" creationId="{F6BEF0CE-40B6-BF14-AD11-293B08C49031}"/>
          </ac:spMkLst>
        </pc:spChg>
        <pc:spChg chg="mod">
          <ac:chgData name="Rosario Spadaro" userId="bcfba43aa6d62dc1" providerId="LiveId" clId="{B7819C49-68D5-4C51-B3A2-1F9A0298ABC4}" dt="2022-10-07T19:58:18.786" v="756"/>
          <ac:spMkLst>
            <pc:docMk/>
            <pc:sldMk cId="3756422265" sldId="266"/>
            <ac:spMk id="16" creationId="{93DB282D-E7D1-287D-BBC1-DD3F39B29C80}"/>
          </ac:spMkLst>
        </pc:spChg>
        <pc:spChg chg="mod">
          <ac:chgData name="Rosario Spadaro" userId="bcfba43aa6d62dc1" providerId="LiveId" clId="{B7819C49-68D5-4C51-B3A2-1F9A0298ABC4}" dt="2022-10-07T19:58:18.786" v="756"/>
          <ac:spMkLst>
            <pc:docMk/>
            <pc:sldMk cId="3756422265" sldId="266"/>
            <ac:spMk id="17" creationId="{A2D11C7D-2DD8-1301-563F-BA4A6C6B2B05}"/>
          </ac:spMkLst>
        </pc:spChg>
        <pc:spChg chg="mod">
          <ac:chgData name="Rosario Spadaro" userId="bcfba43aa6d62dc1" providerId="LiveId" clId="{B7819C49-68D5-4C51-B3A2-1F9A0298ABC4}" dt="2022-10-07T19:58:18.786" v="756"/>
          <ac:spMkLst>
            <pc:docMk/>
            <pc:sldMk cId="3756422265" sldId="266"/>
            <ac:spMk id="18" creationId="{AD2EDFC8-877E-AFA8-35C6-9B77E02478E6}"/>
          </ac:spMkLst>
        </pc:spChg>
        <pc:spChg chg="mod">
          <ac:chgData name="Rosario Spadaro" userId="bcfba43aa6d62dc1" providerId="LiveId" clId="{B7819C49-68D5-4C51-B3A2-1F9A0298ABC4}" dt="2022-10-07T19:58:18.786" v="756"/>
          <ac:spMkLst>
            <pc:docMk/>
            <pc:sldMk cId="3756422265" sldId="266"/>
            <ac:spMk id="19" creationId="{72482447-90FD-20A2-FBA8-C339F74CACE5}"/>
          </ac:spMkLst>
        </pc:spChg>
        <pc:spChg chg="mod">
          <ac:chgData name="Rosario Spadaro" userId="bcfba43aa6d62dc1" providerId="LiveId" clId="{B7819C49-68D5-4C51-B3A2-1F9A0298ABC4}" dt="2022-10-07T19:58:18.786" v="756"/>
          <ac:spMkLst>
            <pc:docMk/>
            <pc:sldMk cId="3756422265" sldId="266"/>
            <ac:spMk id="20" creationId="{AAF716AD-7CD5-4BBB-4F94-1D0B8D0FE13E}"/>
          </ac:spMkLst>
        </pc:spChg>
        <pc:spChg chg="mod">
          <ac:chgData name="Rosario Spadaro" userId="bcfba43aa6d62dc1" providerId="LiveId" clId="{B7819C49-68D5-4C51-B3A2-1F9A0298ABC4}" dt="2022-10-07T19:58:18.786" v="756"/>
          <ac:spMkLst>
            <pc:docMk/>
            <pc:sldMk cId="3756422265" sldId="266"/>
            <ac:spMk id="21" creationId="{CADC736F-E63A-5E78-A625-FCC794B73ACA}"/>
          </ac:spMkLst>
        </pc:spChg>
        <pc:spChg chg="mod">
          <ac:chgData name="Rosario Spadaro" userId="bcfba43aa6d62dc1" providerId="LiveId" clId="{B7819C49-68D5-4C51-B3A2-1F9A0298ABC4}" dt="2022-10-07T19:58:18.786" v="756"/>
          <ac:spMkLst>
            <pc:docMk/>
            <pc:sldMk cId="3756422265" sldId="266"/>
            <ac:spMk id="22" creationId="{8218495B-0A79-92A7-D7F7-D789956CCE22}"/>
          </ac:spMkLst>
        </pc:spChg>
        <pc:spChg chg="mod">
          <ac:chgData name="Rosario Spadaro" userId="bcfba43aa6d62dc1" providerId="LiveId" clId="{B7819C49-68D5-4C51-B3A2-1F9A0298ABC4}" dt="2022-10-07T19:58:18.786" v="756"/>
          <ac:spMkLst>
            <pc:docMk/>
            <pc:sldMk cId="3756422265" sldId="266"/>
            <ac:spMk id="23" creationId="{6DDAD60A-5F30-2473-82B0-2AE0D99A9CB0}"/>
          </ac:spMkLst>
        </pc:spChg>
        <pc:spChg chg="mod">
          <ac:chgData name="Rosario Spadaro" userId="bcfba43aa6d62dc1" providerId="LiveId" clId="{B7819C49-68D5-4C51-B3A2-1F9A0298ABC4}" dt="2022-10-07T19:58:18.786" v="756"/>
          <ac:spMkLst>
            <pc:docMk/>
            <pc:sldMk cId="3756422265" sldId="266"/>
            <ac:spMk id="24" creationId="{F0CA8C8A-7CAD-5D3B-373E-195AFD38C52F}"/>
          </ac:spMkLst>
        </pc:spChg>
        <pc:spChg chg="mod">
          <ac:chgData name="Rosario Spadaro" userId="bcfba43aa6d62dc1" providerId="LiveId" clId="{B7819C49-68D5-4C51-B3A2-1F9A0298ABC4}" dt="2022-10-07T19:58:18.786" v="756"/>
          <ac:spMkLst>
            <pc:docMk/>
            <pc:sldMk cId="3756422265" sldId="266"/>
            <ac:spMk id="29" creationId="{1C9BA12F-15FA-B7E3-F940-D99449CF148D}"/>
          </ac:spMkLst>
        </pc:spChg>
        <pc:spChg chg="mod">
          <ac:chgData name="Rosario Spadaro" userId="bcfba43aa6d62dc1" providerId="LiveId" clId="{B7819C49-68D5-4C51-B3A2-1F9A0298ABC4}" dt="2022-10-07T19:58:18.786" v="756"/>
          <ac:spMkLst>
            <pc:docMk/>
            <pc:sldMk cId="3756422265" sldId="266"/>
            <ac:spMk id="43" creationId="{FBFB0279-CFCA-0739-2A1A-FB024DA6339A}"/>
          </ac:spMkLst>
        </pc:spChg>
        <pc:spChg chg="mod">
          <ac:chgData name="Rosario Spadaro" userId="bcfba43aa6d62dc1" providerId="LiveId" clId="{B7819C49-68D5-4C51-B3A2-1F9A0298ABC4}" dt="2022-10-07T19:58:18.786" v="756"/>
          <ac:spMkLst>
            <pc:docMk/>
            <pc:sldMk cId="3756422265" sldId="266"/>
            <ac:spMk id="47" creationId="{4F399F3A-B06D-D245-69EF-4E1C3171FA4B}"/>
          </ac:spMkLst>
        </pc:spChg>
        <pc:spChg chg="mod">
          <ac:chgData name="Rosario Spadaro" userId="bcfba43aa6d62dc1" providerId="LiveId" clId="{B7819C49-68D5-4C51-B3A2-1F9A0298ABC4}" dt="2022-10-07T19:58:18.786" v="756"/>
          <ac:spMkLst>
            <pc:docMk/>
            <pc:sldMk cId="3756422265" sldId="266"/>
            <ac:spMk id="49" creationId="{D0C35DEE-7172-DA1E-D763-85E2D0C90313}"/>
          </ac:spMkLst>
        </pc:spChg>
        <pc:spChg chg="mod">
          <ac:chgData name="Rosario Spadaro" userId="bcfba43aa6d62dc1" providerId="LiveId" clId="{B7819C49-68D5-4C51-B3A2-1F9A0298ABC4}" dt="2022-10-07T19:58:18.786" v="756"/>
          <ac:spMkLst>
            <pc:docMk/>
            <pc:sldMk cId="3756422265" sldId="266"/>
            <ac:spMk id="51" creationId="{A04F782F-C094-F73C-1C1F-3F505888E672}"/>
          </ac:spMkLst>
        </pc:spChg>
        <pc:spChg chg="mod">
          <ac:chgData name="Rosario Spadaro" userId="bcfba43aa6d62dc1" providerId="LiveId" clId="{B7819C49-68D5-4C51-B3A2-1F9A0298ABC4}" dt="2022-10-07T19:58:18.786" v="756"/>
          <ac:spMkLst>
            <pc:docMk/>
            <pc:sldMk cId="3756422265" sldId="266"/>
            <ac:spMk id="52" creationId="{B2CE5555-19A6-FBBC-80F6-D5BF092EE80D}"/>
          </ac:spMkLst>
        </pc:spChg>
        <pc:spChg chg="mod">
          <ac:chgData name="Rosario Spadaro" userId="bcfba43aa6d62dc1" providerId="LiveId" clId="{B7819C49-68D5-4C51-B3A2-1F9A0298ABC4}" dt="2022-10-07T19:58:18.786" v="756"/>
          <ac:spMkLst>
            <pc:docMk/>
            <pc:sldMk cId="3756422265" sldId="266"/>
            <ac:spMk id="54" creationId="{FEA8049D-05B6-84CE-01C1-C98262CF0BDC}"/>
          </ac:spMkLst>
        </pc:spChg>
        <pc:spChg chg="mod">
          <ac:chgData name="Rosario Spadaro" userId="bcfba43aa6d62dc1" providerId="LiveId" clId="{B7819C49-68D5-4C51-B3A2-1F9A0298ABC4}" dt="2022-10-07T19:58:18.786" v="756"/>
          <ac:spMkLst>
            <pc:docMk/>
            <pc:sldMk cId="3756422265" sldId="266"/>
            <ac:spMk id="56" creationId="{1B6179AB-C290-74DD-8B3E-6ADCF86C307D}"/>
          </ac:spMkLst>
        </pc:spChg>
        <pc:spChg chg="mod">
          <ac:chgData name="Rosario Spadaro" userId="bcfba43aa6d62dc1" providerId="LiveId" clId="{B7819C49-68D5-4C51-B3A2-1F9A0298ABC4}" dt="2022-10-07T19:58:18.786" v="756"/>
          <ac:spMkLst>
            <pc:docMk/>
            <pc:sldMk cId="3756422265" sldId="266"/>
            <ac:spMk id="58" creationId="{FCEA7E73-2368-7C22-E124-91160FF60A10}"/>
          </ac:spMkLst>
        </pc:spChg>
        <pc:spChg chg="mod">
          <ac:chgData name="Rosario Spadaro" userId="bcfba43aa6d62dc1" providerId="LiveId" clId="{B7819C49-68D5-4C51-B3A2-1F9A0298ABC4}" dt="2022-10-07T19:58:18.786" v="756"/>
          <ac:spMkLst>
            <pc:docMk/>
            <pc:sldMk cId="3756422265" sldId="266"/>
            <ac:spMk id="59" creationId="{E9C59F82-7A71-46FE-A8E4-51083C15C7C2}"/>
          </ac:spMkLst>
        </pc:spChg>
        <pc:spChg chg="mod">
          <ac:chgData name="Rosario Spadaro" userId="bcfba43aa6d62dc1" providerId="LiveId" clId="{B7819C49-68D5-4C51-B3A2-1F9A0298ABC4}" dt="2022-10-07T19:58:18.786" v="756"/>
          <ac:spMkLst>
            <pc:docMk/>
            <pc:sldMk cId="3756422265" sldId="266"/>
            <ac:spMk id="60" creationId="{8FD43FA9-8333-5B6A-0073-770B27FAFFB4}"/>
          </ac:spMkLst>
        </pc:spChg>
        <pc:spChg chg="mod">
          <ac:chgData name="Rosario Spadaro" userId="bcfba43aa6d62dc1" providerId="LiveId" clId="{B7819C49-68D5-4C51-B3A2-1F9A0298ABC4}" dt="2022-10-07T19:58:18.786" v="756"/>
          <ac:spMkLst>
            <pc:docMk/>
            <pc:sldMk cId="3756422265" sldId="266"/>
            <ac:spMk id="61" creationId="{6D6B58C0-6E36-B3DF-5A55-4EB60310016B}"/>
          </ac:spMkLst>
        </pc:spChg>
        <pc:spChg chg="mod">
          <ac:chgData name="Rosario Spadaro" userId="bcfba43aa6d62dc1" providerId="LiveId" clId="{B7819C49-68D5-4C51-B3A2-1F9A0298ABC4}" dt="2022-10-07T19:58:18.786" v="756"/>
          <ac:spMkLst>
            <pc:docMk/>
            <pc:sldMk cId="3756422265" sldId="266"/>
            <ac:spMk id="63" creationId="{EEA51790-B444-5D73-5B22-70EC0579DB26}"/>
          </ac:spMkLst>
        </pc:spChg>
        <pc:spChg chg="mod">
          <ac:chgData name="Rosario Spadaro" userId="bcfba43aa6d62dc1" providerId="LiveId" clId="{B7819C49-68D5-4C51-B3A2-1F9A0298ABC4}" dt="2022-10-07T19:58:18.786" v="756"/>
          <ac:spMkLst>
            <pc:docMk/>
            <pc:sldMk cId="3756422265" sldId="266"/>
            <ac:spMk id="66" creationId="{8CD5A65E-0DCA-9207-F9B4-173D6AB4B415}"/>
          </ac:spMkLst>
        </pc:spChg>
        <pc:spChg chg="add del">
          <ac:chgData name="Rosario Spadaro" userId="bcfba43aa6d62dc1" providerId="LiveId" clId="{B7819C49-68D5-4C51-B3A2-1F9A0298ABC4}" dt="2022-10-07T19:58:31.230" v="762" actId="478"/>
          <ac:spMkLst>
            <pc:docMk/>
            <pc:sldMk cId="3756422265" sldId="266"/>
            <ac:spMk id="96" creationId="{911FA431-9CAA-BD6A-7F8C-406FA534EB4B}"/>
          </ac:spMkLst>
        </pc:spChg>
        <pc:spChg chg="del">
          <ac:chgData name="Rosario Spadaro" userId="bcfba43aa6d62dc1" providerId="LiveId" clId="{B7819C49-68D5-4C51-B3A2-1F9A0298ABC4}" dt="2022-10-07T19:58:37.870" v="764" actId="478"/>
          <ac:spMkLst>
            <pc:docMk/>
            <pc:sldMk cId="3756422265" sldId="266"/>
            <ac:spMk id="98" creationId="{BA1CD5C6-1B4A-A04C-2155-6C0FF231EB41}"/>
          </ac:spMkLst>
        </pc:spChg>
        <pc:spChg chg="add del mod">
          <ac:chgData name="Rosario Spadaro" userId="bcfba43aa6d62dc1" providerId="LiveId" clId="{B7819C49-68D5-4C51-B3A2-1F9A0298ABC4}" dt="2022-10-07T19:58:20.464" v="757"/>
          <ac:spMkLst>
            <pc:docMk/>
            <pc:sldMk cId="3756422265" sldId="266"/>
            <ac:spMk id="101" creationId="{932D18D9-470C-3DA2-9045-C4C6396BEF35}"/>
          </ac:spMkLst>
        </pc:spChg>
        <pc:spChg chg="add del mod">
          <ac:chgData name="Rosario Spadaro" userId="bcfba43aa6d62dc1" providerId="LiveId" clId="{B7819C49-68D5-4C51-B3A2-1F9A0298ABC4}" dt="2022-10-07T19:58:20.464" v="757"/>
          <ac:spMkLst>
            <pc:docMk/>
            <pc:sldMk cId="3756422265" sldId="266"/>
            <ac:spMk id="102" creationId="{CB9819FA-F56C-C700-C60D-314DF0217AE5}"/>
          </ac:spMkLst>
        </pc:spChg>
        <pc:spChg chg="mod">
          <ac:chgData name="Rosario Spadaro" userId="bcfba43aa6d62dc1" providerId="LiveId" clId="{B7819C49-68D5-4C51-B3A2-1F9A0298ABC4}" dt="2022-10-07T19:58:27.170" v="760"/>
          <ac:spMkLst>
            <pc:docMk/>
            <pc:sldMk cId="3756422265" sldId="266"/>
            <ac:spMk id="104" creationId="{75B42E85-06E0-85FE-DB57-2D0AF3BE93EB}"/>
          </ac:spMkLst>
        </pc:spChg>
        <pc:spChg chg="mod">
          <ac:chgData name="Rosario Spadaro" userId="bcfba43aa6d62dc1" providerId="LiveId" clId="{B7819C49-68D5-4C51-B3A2-1F9A0298ABC4}" dt="2022-10-07T19:58:27.170" v="760"/>
          <ac:spMkLst>
            <pc:docMk/>
            <pc:sldMk cId="3756422265" sldId="266"/>
            <ac:spMk id="105" creationId="{36B8BBE0-3B91-A049-E319-601C8E0413AA}"/>
          </ac:spMkLst>
        </pc:spChg>
        <pc:spChg chg="mod">
          <ac:chgData name="Rosario Spadaro" userId="bcfba43aa6d62dc1" providerId="LiveId" clId="{B7819C49-68D5-4C51-B3A2-1F9A0298ABC4}" dt="2022-10-07T19:58:27.170" v="760"/>
          <ac:spMkLst>
            <pc:docMk/>
            <pc:sldMk cId="3756422265" sldId="266"/>
            <ac:spMk id="106" creationId="{4BB683DC-4A15-10DF-D377-598CB4D3EC07}"/>
          </ac:spMkLst>
        </pc:spChg>
        <pc:spChg chg="mod">
          <ac:chgData name="Rosario Spadaro" userId="bcfba43aa6d62dc1" providerId="LiveId" clId="{B7819C49-68D5-4C51-B3A2-1F9A0298ABC4}" dt="2022-10-07T19:58:27.170" v="760"/>
          <ac:spMkLst>
            <pc:docMk/>
            <pc:sldMk cId="3756422265" sldId="266"/>
            <ac:spMk id="107" creationId="{7FD48682-98E0-EDD4-267B-9AA5FE8BA832}"/>
          </ac:spMkLst>
        </pc:spChg>
        <pc:spChg chg="mod">
          <ac:chgData name="Rosario Spadaro" userId="bcfba43aa6d62dc1" providerId="LiveId" clId="{B7819C49-68D5-4C51-B3A2-1F9A0298ABC4}" dt="2022-10-07T19:58:27.170" v="760"/>
          <ac:spMkLst>
            <pc:docMk/>
            <pc:sldMk cId="3756422265" sldId="266"/>
            <ac:spMk id="108" creationId="{84590052-8297-A6AE-C3C2-AF900FC3C872}"/>
          </ac:spMkLst>
        </pc:spChg>
        <pc:spChg chg="mod">
          <ac:chgData name="Rosario Spadaro" userId="bcfba43aa6d62dc1" providerId="LiveId" clId="{B7819C49-68D5-4C51-B3A2-1F9A0298ABC4}" dt="2022-10-07T19:58:27.170" v="760"/>
          <ac:spMkLst>
            <pc:docMk/>
            <pc:sldMk cId="3756422265" sldId="266"/>
            <ac:spMk id="109" creationId="{870841E0-828C-D063-435B-E4C92E05A367}"/>
          </ac:spMkLst>
        </pc:spChg>
        <pc:spChg chg="mod">
          <ac:chgData name="Rosario Spadaro" userId="bcfba43aa6d62dc1" providerId="LiveId" clId="{B7819C49-68D5-4C51-B3A2-1F9A0298ABC4}" dt="2022-10-07T19:58:27.170" v="760"/>
          <ac:spMkLst>
            <pc:docMk/>
            <pc:sldMk cId="3756422265" sldId="266"/>
            <ac:spMk id="110" creationId="{EFEC88A7-7858-3B35-33E4-6B3F552CB9B3}"/>
          </ac:spMkLst>
        </pc:spChg>
        <pc:spChg chg="mod">
          <ac:chgData name="Rosario Spadaro" userId="bcfba43aa6d62dc1" providerId="LiveId" clId="{B7819C49-68D5-4C51-B3A2-1F9A0298ABC4}" dt="2022-10-07T19:58:27.170" v="760"/>
          <ac:spMkLst>
            <pc:docMk/>
            <pc:sldMk cId="3756422265" sldId="266"/>
            <ac:spMk id="111" creationId="{001E8C37-89C7-3C11-7DE0-CEEC8D82D0D4}"/>
          </ac:spMkLst>
        </pc:spChg>
        <pc:spChg chg="mod">
          <ac:chgData name="Rosario Spadaro" userId="bcfba43aa6d62dc1" providerId="LiveId" clId="{B7819C49-68D5-4C51-B3A2-1F9A0298ABC4}" dt="2022-10-07T19:58:27.170" v="760"/>
          <ac:spMkLst>
            <pc:docMk/>
            <pc:sldMk cId="3756422265" sldId="266"/>
            <ac:spMk id="112" creationId="{EE130E4C-2A93-8A6B-9F4A-8446E54BEBB6}"/>
          </ac:spMkLst>
        </pc:spChg>
        <pc:spChg chg="mod">
          <ac:chgData name="Rosario Spadaro" userId="bcfba43aa6d62dc1" providerId="LiveId" clId="{B7819C49-68D5-4C51-B3A2-1F9A0298ABC4}" dt="2022-10-07T19:58:27.170" v="760"/>
          <ac:spMkLst>
            <pc:docMk/>
            <pc:sldMk cId="3756422265" sldId="266"/>
            <ac:spMk id="113" creationId="{522AC751-0E98-9167-3C6E-F0C34F808B5C}"/>
          </ac:spMkLst>
        </pc:spChg>
        <pc:spChg chg="mod">
          <ac:chgData name="Rosario Spadaro" userId="bcfba43aa6d62dc1" providerId="LiveId" clId="{B7819C49-68D5-4C51-B3A2-1F9A0298ABC4}" dt="2022-10-07T19:58:27.170" v="760"/>
          <ac:spMkLst>
            <pc:docMk/>
            <pc:sldMk cId="3756422265" sldId="266"/>
            <ac:spMk id="114" creationId="{A97A85D1-1B17-B57B-E47A-FFC270AA4AB1}"/>
          </ac:spMkLst>
        </pc:spChg>
        <pc:spChg chg="mod">
          <ac:chgData name="Rosario Spadaro" userId="bcfba43aa6d62dc1" providerId="LiveId" clId="{B7819C49-68D5-4C51-B3A2-1F9A0298ABC4}" dt="2022-10-07T19:58:27.170" v="760"/>
          <ac:spMkLst>
            <pc:docMk/>
            <pc:sldMk cId="3756422265" sldId="266"/>
            <ac:spMk id="115" creationId="{096EA62E-2A96-C9B5-5B2D-33F9EAB82814}"/>
          </ac:spMkLst>
        </pc:spChg>
        <pc:spChg chg="mod">
          <ac:chgData name="Rosario Spadaro" userId="bcfba43aa6d62dc1" providerId="LiveId" clId="{B7819C49-68D5-4C51-B3A2-1F9A0298ABC4}" dt="2022-10-07T19:58:27.170" v="760"/>
          <ac:spMkLst>
            <pc:docMk/>
            <pc:sldMk cId="3756422265" sldId="266"/>
            <ac:spMk id="116" creationId="{ECB7689C-B9A2-B245-9682-6F799C03E079}"/>
          </ac:spMkLst>
        </pc:spChg>
        <pc:spChg chg="mod">
          <ac:chgData name="Rosario Spadaro" userId="bcfba43aa6d62dc1" providerId="LiveId" clId="{B7819C49-68D5-4C51-B3A2-1F9A0298ABC4}" dt="2022-10-07T19:58:27.170" v="760"/>
          <ac:spMkLst>
            <pc:docMk/>
            <pc:sldMk cId="3756422265" sldId="266"/>
            <ac:spMk id="117" creationId="{82422166-A33B-584F-4DFB-F7192CA130CE}"/>
          </ac:spMkLst>
        </pc:spChg>
        <pc:spChg chg="mod">
          <ac:chgData name="Rosario Spadaro" userId="bcfba43aa6d62dc1" providerId="LiveId" clId="{B7819C49-68D5-4C51-B3A2-1F9A0298ABC4}" dt="2022-10-07T19:58:27.170" v="760"/>
          <ac:spMkLst>
            <pc:docMk/>
            <pc:sldMk cId="3756422265" sldId="266"/>
            <ac:spMk id="118" creationId="{FB35E7BE-3368-EE73-5746-8BB804955E38}"/>
          </ac:spMkLst>
        </pc:spChg>
        <pc:spChg chg="mod">
          <ac:chgData name="Rosario Spadaro" userId="bcfba43aa6d62dc1" providerId="LiveId" clId="{B7819C49-68D5-4C51-B3A2-1F9A0298ABC4}" dt="2022-10-07T19:58:27.170" v="760"/>
          <ac:spMkLst>
            <pc:docMk/>
            <pc:sldMk cId="3756422265" sldId="266"/>
            <ac:spMk id="119" creationId="{EE12BBF2-E99E-0327-23DA-AD85D079CFB5}"/>
          </ac:spMkLst>
        </pc:spChg>
        <pc:spChg chg="mod">
          <ac:chgData name="Rosario Spadaro" userId="bcfba43aa6d62dc1" providerId="LiveId" clId="{B7819C49-68D5-4C51-B3A2-1F9A0298ABC4}" dt="2022-10-07T19:58:27.170" v="760"/>
          <ac:spMkLst>
            <pc:docMk/>
            <pc:sldMk cId="3756422265" sldId="266"/>
            <ac:spMk id="120" creationId="{2BF504A9-CBBF-9FF4-9275-9E9547046438}"/>
          </ac:spMkLst>
        </pc:spChg>
        <pc:spChg chg="mod">
          <ac:chgData name="Rosario Spadaro" userId="bcfba43aa6d62dc1" providerId="LiveId" clId="{B7819C49-68D5-4C51-B3A2-1F9A0298ABC4}" dt="2022-10-07T19:58:27.170" v="760"/>
          <ac:spMkLst>
            <pc:docMk/>
            <pc:sldMk cId="3756422265" sldId="266"/>
            <ac:spMk id="125" creationId="{C398A583-796C-41FC-2BDD-19876AA4BDBB}"/>
          </ac:spMkLst>
        </pc:spChg>
        <pc:spChg chg="mod">
          <ac:chgData name="Rosario Spadaro" userId="bcfba43aa6d62dc1" providerId="LiveId" clId="{B7819C49-68D5-4C51-B3A2-1F9A0298ABC4}" dt="2022-10-07T19:58:27.170" v="760"/>
          <ac:spMkLst>
            <pc:docMk/>
            <pc:sldMk cId="3756422265" sldId="266"/>
            <ac:spMk id="139" creationId="{15595533-24BB-24CD-BAC2-B8EB73F066C8}"/>
          </ac:spMkLst>
        </pc:spChg>
        <pc:spChg chg="mod">
          <ac:chgData name="Rosario Spadaro" userId="bcfba43aa6d62dc1" providerId="LiveId" clId="{B7819C49-68D5-4C51-B3A2-1F9A0298ABC4}" dt="2022-10-07T19:58:27.170" v="760"/>
          <ac:spMkLst>
            <pc:docMk/>
            <pc:sldMk cId="3756422265" sldId="266"/>
            <ac:spMk id="143" creationId="{9FA45BE7-9E30-5682-349E-FC011AF17903}"/>
          </ac:spMkLst>
        </pc:spChg>
        <pc:spChg chg="mod">
          <ac:chgData name="Rosario Spadaro" userId="bcfba43aa6d62dc1" providerId="LiveId" clId="{B7819C49-68D5-4C51-B3A2-1F9A0298ABC4}" dt="2022-10-07T19:58:27.170" v="760"/>
          <ac:spMkLst>
            <pc:docMk/>
            <pc:sldMk cId="3756422265" sldId="266"/>
            <ac:spMk id="145" creationId="{86CE25B1-6197-7156-411F-BFEE12D392A0}"/>
          </ac:spMkLst>
        </pc:spChg>
        <pc:spChg chg="mod">
          <ac:chgData name="Rosario Spadaro" userId="bcfba43aa6d62dc1" providerId="LiveId" clId="{B7819C49-68D5-4C51-B3A2-1F9A0298ABC4}" dt="2022-10-07T19:58:27.170" v="760"/>
          <ac:spMkLst>
            <pc:docMk/>
            <pc:sldMk cId="3756422265" sldId="266"/>
            <ac:spMk id="147" creationId="{4C34CA84-6A6F-3C18-1603-4360C51F442A}"/>
          </ac:spMkLst>
        </pc:spChg>
        <pc:spChg chg="mod">
          <ac:chgData name="Rosario Spadaro" userId="bcfba43aa6d62dc1" providerId="LiveId" clId="{B7819C49-68D5-4C51-B3A2-1F9A0298ABC4}" dt="2022-10-07T19:58:27.170" v="760"/>
          <ac:spMkLst>
            <pc:docMk/>
            <pc:sldMk cId="3756422265" sldId="266"/>
            <ac:spMk id="148" creationId="{B7947E94-F9BD-56D8-9DF7-1FB52022FF24}"/>
          </ac:spMkLst>
        </pc:spChg>
        <pc:spChg chg="mod">
          <ac:chgData name="Rosario Spadaro" userId="bcfba43aa6d62dc1" providerId="LiveId" clId="{B7819C49-68D5-4C51-B3A2-1F9A0298ABC4}" dt="2022-10-07T19:58:27.170" v="760"/>
          <ac:spMkLst>
            <pc:docMk/>
            <pc:sldMk cId="3756422265" sldId="266"/>
            <ac:spMk id="150" creationId="{E009DEEE-156A-7CBA-CEF5-FC21752AF4AB}"/>
          </ac:spMkLst>
        </pc:spChg>
        <pc:spChg chg="mod">
          <ac:chgData name="Rosario Spadaro" userId="bcfba43aa6d62dc1" providerId="LiveId" clId="{B7819C49-68D5-4C51-B3A2-1F9A0298ABC4}" dt="2022-10-07T19:58:27.170" v="760"/>
          <ac:spMkLst>
            <pc:docMk/>
            <pc:sldMk cId="3756422265" sldId="266"/>
            <ac:spMk id="152" creationId="{FF36396E-A370-267A-40BA-0B3DBA475BDF}"/>
          </ac:spMkLst>
        </pc:spChg>
        <pc:spChg chg="mod">
          <ac:chgData name="Rosario Spadaro" userId="bcfba43aa6d62dc1" providerId="LiveId" clId="{B7819C49-68D5-4C51-B3A2-1F9A0298ABC4}" dt="2022-10-07T19:58:27.170" v="760"/>
          <ac:spMkLst>
            <pc:docMk/>
            <pc:sldMk cId="3756422265" sldId="266"/>
            <ac:spMk id="154" creationId="{C7D7A4D5-B315-574C-E1E4-9A689D0239E7}"/>
          </ac:spMkLst>
        </pc:spChg>
        <pc:spChg chg="mod">
          <ac:chgData name="Rosario Spadaro" userId="bcfba43aa6d62dc1" providerId="LiveId" clId="{B7819C49-68D5-4C51-B3A2-1F9A0298ABC4}" dt="2022-10-07T19:58:27.170" v="760"/>
          <ac:spMkLst>
            <pc:docMk/>
            <pc:sldMk cId="3756422265" sldId="266"/>
            <ac:spMk id="155" creationId="{7BD77781-7381-517A-A78E-78CE6A8C6EEB}"/>
          </ac:spMkLst>
        </pc:spChg>
        <pc:spChg chg="mod">
          <ac:chgData name="Rosario Spadaro" userId="bcfba43aa6d62dc1" providerId="LiveId" clId="{B7819C49-68D5-4C51-B3A2-1F9A0298ABC4}" dt="2022-10-07T19:58:27.170" v="760"/>
          <ac:spMkLst>
            <pc:docMk/>
            <pc:sldMk cId="3756422265" sldId="266"/>
            <ac:spMk id="156" creationId="{3CD7831B-898F-F457-C5C1-F47C3C051C78}"/>
          </ac:spMkLst>
        </pc:spChg>
        <pc:spChg chg="mod">
          <ac:chgData name="Rosario Spadaro" userId="bcfba43aa6d62dc1" providerId="LiveId" clId="{B7819C49-68D5-4C51-B3A2-1F9A0298ABC4}" dt="2022-10-07T19:58:27.170" v="760"/>
          <ac:spMkLst>
            <pc:docMk/>
            <pc:sldMk cId="3756422265" sldId="266"/>
            <ac:spMk id="157" creationId="{EFACD79A-5562-D455-0222-52B88B09EF48}"/>
          </ac:spMkLst>
        </pc:spChg>
        <pc:spChg chg="mod">
          <ac:chgData name="Rosario Spadaro" userId="bcfba43aa6d62dc1" providerId="LiveId" clId="{B7819C49-68D5-4C51-B3A2-1F9A0298ABC4}" dt="2022-10-07T19:58:27.170" v="760"/>
          <ac:spMkLst>
            <pc:docMk/>
            <pc:sldMk cId="3756422265" sldId="266"/>
            <ac:spMk id="159" creationId="{BB0BA4BB-2DCE-B5F6-D711-0F2AC9D9F3ED}"/>
          </ac:spMkLst>
        </pc:spChg>
        <pc:spChg chg="mod">
          <ac:chgData name="Rosario Spadaro" userId="bcfba43aa6d62dc1" providerId="LiveId" clId="{B7819C49-68D5-4C51-B3A2-1F9A0298ABC4}" dt="2022-10-07T19:58:27.170" v="760"/>
          <ac:spMkLst>
            <pc:docMk/>
            <pc:sldMk cId="3756422265" sldId="266"/>
            <ac:spMk id="162" creationId="{0C3BDB82-347B-DABF-C0D2-988C47A37908}"/>
          </ac:spMkLst>
        </pc:spChg>
        <pc:spChg chg="add del mod">
          <ac:chgData name="Rosario Spadaro" userId="bcfba43aa6d62dc1" providerId="LiveId" clId="{B7819C49-68D5-4C51-B3A2-1F9A0298ABC4}" dt="2022-10-07T19:58:28.801" v="761"/>
          <ac:spMkLst>
            <pc:docMk/>
            <pc:sldMk cId="3756422265" sldId="266"/>
            <ac:spMk id="174" creationId="{C6871275-F8E8-310F-9186-D14B7A87478B}"/>
          </ac:spMkLst>
        </pc:spChg>
        <pc:spChg chg="add del mod">
          <ac:chgData name="Rosario Spadaro" userId="bcfba43aa6d62dc1" providerId="LiveId" clId="{B7819C49-68D5-4C51-B3A2-1F9A0298ABC4}" dt="2022-10-07T19:58:28.801" v="761"/>
          <ac:spMkLst>
            <pc:docMk/>
            <pc:sldMk cId="3756422265" sldId="266"/>
            <ac:spMk id="175" creationId="{4232D241-48AE-2E8B-7A83-5F07CD4ADDC5}"/>
          </ac:spMkLst>
        </pc:spChg>
        <pc:spChg chg="mod">
          <ac:chgData name="Rosario Spadaro" userId="bcfba43aa6d62dc1" providerId="LiveId" clId="{B7819C49-68D5-4C51-B3A2-1F9A0298ABC4}" dt="2022-10-07T19:58:34.399" v="763"/>
          <ac:spMkLst>
            <pc:docMk/>
            <pc:sldMk cId="3756422265" sldId="266"/>
            <ac:spMk id="177" creationId="{E165C22A-DD6C-4FC6-F349-D44BFAD68AD2}"/>
          </ac:spMkLst>
        </pc:spChg>
        <pc:spChg chg="mod">
          <ac:chgData name="Rosario Spadaro" userId="bcfba43aa6d62dc1" providerId="LiveId" clId="{B7819C49-68D5-4C51-B3A2-1F9A0298ABC4}" dt="2022-10-07T19:58:34.399" v="763"/>
          <ac:spMkLst>
            <pc:docMk/>
            <pc:sldMk cId="3756422265" sldId="266"/>
            <ac:spMk id="178" creationId="{B70931C1-06F9-02E5-E30D-B300BD263E38}"/>
          </ac:spMkLst>
        </pc:spChg>
        <pc:spChg chg="mod">
          <ac:chgData name="Rosario Spadaro" userId="bcfba43aa6d62dc1" providerId="LiveId" clId="{B7819C49-68D5-4C51-B3A2-1F9A0298ABC4}" dt="2022-10-07T19:58:34.399" v="763"/>
          <ac:spMkLst>
            <pc:docMk/>
            <pc:sldMk cId="3756422265" sldId="266"/>
            <ac:spMk id="179" creationId="{9EFA8837-3624-63E5-A6CE-2B342F65D85A}"/>
          </ac:spMkLst>
        </pc:spChg>
        <pc:spChg chg="mod">
          <ac:chgData name="Rosario Spadaro" userId="bcfba43aa6d62dc1" providerId="LiveId" clId="{B7819C49-68D5-4C51-B3A2-1F9A0298ABC4}" dt="2022-10-07T19:58:34.399" v="763"/>
          <ac:spMkLst>
            <pc:docMk/>
            <pc:sldMk cId="3756422265" sldId="266"/>
            <ac:spMk id="180" creationId="{143855EB-976E-D632-A49F-7796BE3CDC6C}"/>
          </ac:spMkLst>
        </pc:spChg>
        <pc:spChg chg="mod">
          <ac:chgData name="Rosario Spadaro" userId="bcfba43aa6d62dc1" providerId="LiveId" clId="{B7819C49-68D5-4C51-B3A2-1F9A0298ABC4}" dt="2022-10-07T19:58:34.399" v="763"/>
          <ac:spMkLst>
            <pc:docMk/>
            <pc:sldMk cId="3756422265" sldId="266"/>
            <ac:spMk id="181" creationId="{9F22E251-2491-70F1-12DE-CD5A418A67FD}"/>
          </ac:spMkLst>
        </pc:spChg>
        <pc:spChg chg="mod">
          <ac:chgData name="Rosario Spadaro" userId="bcfba43aa6d62dc1" providerId="LiveId" clId="{B7819C49-68D5-4C51-B3A2-1F9A0298ABC4}" dt="2022-10-07T19:58:34.399" v="763"/>
          <ac:spMkLst>
            <pc:docMk/>
            <pc:sldMk cId="3756422265" sldId="266"/>
            <ac:spMk id="182" creationId="{85D7D81A-04CA-DE2D-EC83-D93B40BBA5C0}"/>
          </ac:spMkLst>
        </pc:spChg>
        <pc:spChg chg="mod">
          <ac:chgData name="Rosario Spadaro" userId="bcfba43aa6d62dc1" providerId="LiveId" clId="{B7819C49-68D5-4C51-B3A2-1F9A0298ABC4}" dt="2022-10-07T19:58:34.399" v="763"/>
          <ac:spMkLst>
            <pc:docMk/>
            <pc:sldMk cId="3756422265" sldId="266"/>
            <ac:spMk id="183" creationId="{A8FB06B2-D07C-9455-CD1A-1FCEF02C707E}"/>
          </ac:spMkLst>
        </pc:spChg>
        <pc:spChg chg="mod">
          <ac:chgData name="Rosario Spadaro" userId="bcfba43aa6d62dc1" providerId="LiveId" clId="{B7819C49-68D5-4C51-B3A2-1F9A0298ABC4}" dt="2022-10-07T19:58:34.399" v="763"/>
          <ac:spMkLst>
            <pc:docMk/>
            <pc:sldMk cId="3756422265" sldId="266"/>
            <ac:spMk id="184" creationId="{852A988F-49E2-DC7E-203A-A954F2E0AC7E}"/>
          </ac:spMkLst>
        </pc:spChg>
        <pc:spChg chg="mod">
          <ac:chgData name="Rosario Spadaro" userId="bcfba43aa6d62dc1" providerId="LiveId" clId="{B7819C49-68D5-4C51-B3A2-1F9A0298ABC4}" dt="2022-10-07T19:58:34.399" v="763"/>
          <ac:spMkLst>
            <pc:docMk/>
            <pc:sldMk cId="3756422265" sldId="266"/>
            <ac:spMk id="185" creationId="{F7F8006F-B962-B6B9-0F2A-0E3CEBB8853A}"/>
          </ac:spMkLst>
        </pc:spChg>
        <pc:spChg chg="mod">
          <ac:chgData name="Rosario Spadaro" userId="bcfba43aa6d62dc1" providerId="LiveId" clId="{B7819C49-68D5-4C51-B3A2-1F9A0298ABC4}" dt="2022-10-07T19:58:34.399" v="763"/>
          <ac:spMkLst>
            <pc:docMk/>
            <pc:sldMk cId="3756422265" sldId="266"/>
            <ac:spMk id="186" creationId="{0FB49970-4595-5659-E196-3E4FDF86A77D}"/>
          </ac:spMkLst>
        </pc:spChg>
        <pc:spChg chg="mod">
          <ac:chgData name="Rosario Spadaro" userId="bcfba43aa6d62dc1" providerId="LiveId" clId="{B7819C49-68D5-4C51-B3A2-1F9A0298ABC4}" dt="2022-10-07T19:58:34.399" v="763"/>
          <ac:spMkLst>
            <pc:docMk/>
            <pc:sldMk cId="3756422265" sldId="266"/>
            <ac:spMk id="187" creationId="{C85FAD31-899B-2862-5F82-2BD8641E9B2E}"/>
          </ac:spMkLst>
        </pc:spChg>
        <pc:spChg chg="mod">
          <ac:chgData name="Rosario Spadaro" userId="bcfba43aa6d62dc1" providerId="LiveId" clId="{B7819C49-68D5-4C51-B3A2-1F9A0298ABC4}" dt="2022-10-07T19:58:34.399" v="763"/>
          <ac:spMkLst>
            <pc:docMk/>
            <pc:sldMk cId="3756422265" sldId="266"/>
            <ac:spMk id="188" creationId="{FF454F7E-1FE5-C6AC-B7B1-253D2D135E52}"/>
          </ac:spMkLst>
        </pc:spChg>
        <pc:spChg chg="mod">
          <ac:chgData name="Rosario Spadaro" userId="bcfba43aa6d62dc1" providerId="LiveId" clId="{B7819C49-68D5-4C51-B3A2-1F9A0298ABC4}" dt="2022-10-07T19:58:34.399" v="763"/>
          <ac:spMkLst>
            <pc:docMk/>
            <pc:sldMk cId="3756422265" sldId="266"/>
            <ac:spMk id="189" creationId="{34A6477D-55EF-47C2-0411-FF1EB5AE3E52}"/>
          </ac:spMkLst>
        </pc:spChg>
        <pc:spChg chg="mod">
          <ac:chgData name="Rosario Spadaro" userId="bcfba43aa6d62dc1" providerId="LiveId" clId="{B7819C49-68D5-4C51-B3A2-1F9A0298ABC4}" dt="2022-10-07T19:58:34.399" v="763"/>
          <ac:spMkLst>
            <pc:docMk/>
            <pc:sldMk cId="3756422265" sldId="266"/>
            <ac:spMk id="190" creationId="{DD7EC2BA-0352-AC06-1A67-ECC81B2AB964}"/>
          </ac:spMkLst>
        </pc:spChg>
        <pc:spChg chg="mod">
          <ac:chgData name="Rosario Spadaro" userId="bcfba43aa6d62dc1" providerId="LiveId" clId="{B7819C49-68D5-4C51-B3A2-1F9A0298ABC4}" dt="2022-10-07T19:58:34.399" v="763"/>
          <ac:spMkLst>
            <pc:docMk/>
            <pc:sldMk cId="3756422265" sldId="266"/>
            <ac:spMk id="191" creationId="{C84843E0-B7FB-B2D7-6BEB-53DC8D32C926}"/>
          </ac:spMkLst>
        </pc:spChg>
        <pc:spChg chg="mod">
          <ac:chgData name="Rosario Spadaro" userId="bcfba43aa6d62dc1" providerId="LiveId" clId="{B7819C49-68D5-4C51-B3A2-1F9A0298ABC4}" dt="2022-10-07T19:58:34.399" v="763"/>
          <ac:spMkLst>
            <pc:docMk/>
            <pc:sldMk cId="3756422265" sldId="266"/>
            <ac:spMk id="192" creationId="{5883B0CC-CCFA-F14B-9CBD-12D8A72B6808}"/>
          </ac:spMkLst>
        </pc:spChg>
        <pc:spChg chg="mod">
          <ac:chgData name="Rosario Spadaro" userId="bcfba43aa6d62dc1" providerId="LiveId" clId="{B7819C49-68D5-4C51-B3A2-1F9A0298ABC4}" dt="2022-10-07T19:58:34.399" v="763"/>
          <ac:spMkLst>
            <pc:docMk/>
            <pc:sldMk cId="3756422265" sldId="266"/>
            <ac:spMk id="193" creationId="{45C91C5D-15D0-1C4A-8845-5F4A20A5ACDD}"/>
          </ac:spMkLst>
        </pc:spChg>
        <pc:spChg chg="mod">
          <ac:chgData name="Rosario Spadaro" userId="bcfba43aa6d62dc1" providerId="LiveId" clId="{B7819C49-68D5-4C51-B3A2-1F9A0298ABC4}" dt="2022-10-07T19:58:34.399" v="763"/>
          <ac:spMkLst>
            <pc:docMk/>
            <pc:sldMk cId="3756422265" sldId="266"/>
            <ac:spMk id="198" creationId="{184450B6-176E-7DCC-F7B0-DB177314F392}"/>
          </ac:spMkLst>
        </pc:spChg>
        <pc:spChg chg="mod">
          <ac:chgData name="Rosario Spadaro" userId="bcfba43aa6d62dc1" providerId="LiveId" clId="{B7819C49-68D5-4C51-B3A2-1F9A0298ABC4}" dt="2022-10-07T19:58:34.399" v="763"/>
          <ac:spMkLst>
            <pc:docMk/>
            <pc:sldMk cId="3756422265" sldId="266"/>
            <ac:spMk id="212" creationId="{BEF07839-EDDB-F0BE-551E-1E268BCFDE74}"/>
          </ac:spMkLst>
        </pc:spChg>
        <pc:spChg chg="mod">
          <ac:chgData name="Rosario Spadaro" userId="bcfba43aa6d62dc1" providerId="LiveId" clId="{B7819C49-68D5-4C51-B3A2-1F9A0298ABC4}" dt="2022-10-07T19:58:34.399" v="763"/>
          <ac:spMkLst>
            <pc:docMk/>
            <pc:sldMk cId="3756422265" sldId="266"/>
            <ac:spMk id="216" creationId="{627A1148-8908-88F2-69EC-5368F6165A64}"/>
          </ac:spMkLst>
        </pc:spChg>
        <pc:spChg chg="mod">
          <ac:chgData name="Rosario Spadaro" userId="bcfba43aa6d62dc1" providerId="LiveId" clId="{B7819C49-68D5-4C51-B3A2-1F9A0298ABC4}" dt="2022-10-07T19:58:34.399" v="763"/>
          <ac:spMkLst>
            <pc:docMk/>
            <pc:sldMk cId="3756422265" sldId="266"/>
            <ac:spMk id="218" creationId="{D21937AB-AD3E-2313-C372-8DF591F0FBF8}"/>
          </ac:spMkLst>
        </pc:spChg>
        <pc:spChg chg="mod">
          <ac:chgData name="Rosario Spadaro" userId="bcfba43aa6d62dc1" providerId="LiveId" clId="{B7819C49-68D5-4C51-B3A2-1F9A0298ABC4}" dt="2022-10-07T19:58:34.399" v="763"/>
          <ac:spMkLst>
            <pc:docMk/>
            <pc:sldMk cId="3756422265" sldId="266"/>
            <ac:spMk id="220" creationId="{77063FA2-5910-B32C-7EC6-6B9CA9B5FFE4}"/>
          </ac:spMkLst>
        </pc:spChg>
        <pc:spChg chg="mod">
          <ac:chgData name="Rosario Spadaro" userId="bcfba43aa6d62dc1" providerId="LiveId" clId="{B7819C49-68D5-4C51-B3A2-1F9A0298ABC4}" dt="2022-10-07T19:58:34.399" v="763"/>
          <ac:spMkLst>
            <pc:docMk/>
            <pc:sldMk cId="3756422265" sldId="266"/>
            <ac:spMk id="221" creationId="{F307C8E6-12D0-2AFC-AA80-C6F98CC78739}"/>
          </ac:spMkLst>
        </pc:spChg>
        <pc:spChg chg="mod">
          <ac:chgData name="Rosario Spadaro" userId="bcfba43aa6d62dc1" providerId="LiveId" clId="{B7819C49-68D5-4C51-B3A2-1F9A0298ABC4}" dt="2022-10-07T19:58:34.399" v="763"/>
          <ac:spMkLst>
            <pc:docMk/>
            <pc:sldMk cId="3756422265" sldId="266"/>
            <ac:spMk id="223" creationId="{9022E522-D848-5B17-241F-4A13223D129D}"/>
          </ac:spMkLst>
        </pc:spChg>
        <pc:spChg chg="mod">
          <ac:chgData name="Rosario Spadaro" userId="bcfba43aa6d62dc1" providerId="LiveId" clId="{B7819C49-68D5-4C51-B3A2-1F9A0298ABC4}" dt="2022-10-07T19:58:34.399" v="763"/>
          <ac:spMkLst>
            <pc:docMk/>
            <pc:sldMk cId="3756422265" sldId="266"/>
            <ac:spMk id="225" creationId="{97AB4A01-0D62-2D90-F0AE-7CCD3824AE7E}"/>
          </ac:spMkLst>
        </pc:spChg>
        <pc:spChg chg="mod">
          <ac:chgData name="Rosario Spadaro" userId="bcfba43aa6d62dc1" providerId="LiveId" clId="{B7819C49-68D5-4C51-B3A2-1F9A0298ABC4}" dt="2022-10-07T19:58:34.399" v="763"/>
          <ac:spMkLst>
            <pc:docMk/>
            <pc:sldMk cId="3756422265" sldId="266"/>
            <ac:spMk id="227" creationId="{8498DA0C-2695-7462-BADB-385F3C6E4701}"/>
          </ac:spMkLst>
        </pc:spChg>
        <pc:spChg chg="mod">
          <ac:chgData name="Rosario Spadaro" userId="bcfba43aa6d62dc1" providerId="LiveId" clId="{B7819C49-68D5-4C51-B3A2-1F9A0298ABC4}" dt="2022-10-07T19:58:34.399" v="763"/>
          <ac:spMkLst>
            <pc:docMk/>
            <pc:sldMk cId="3756422265" sldId="266"/>
            <ac:spMk id="228" creationId="{DC5D7376-CE87-512B-E102-D08674563F9D}"/>
          </ac:spMkLst>
        </pc:spChg>
        <pc:spChg chg="mod">
          <ac:chgData name="Rosario Spadaro" userId="bcfba43aa6d62dc1" providerId="LiveId" clId="{B7819C49-68D5-4C51-B3A2-1F9A0298ABC4}" dt="2022-10-07T19:58:34.399" v="763"/>
          <ac:spMkLst>
            <pc:docMk/>
            <pc:sldMk cId="3756422265" sldId="266"/>
            <ac:spMk id="229" creationId="{D63EB7F0-F506-BC01-876E-D93A5BC449BC}"/>
          </ac:spMkLst>
        </pc:spChg>
        <pc:spChg chg="mod">
          <ac:chgData name="Rosario Spadaro" userId="bcfba43aa6d62dc1" providerId="LiveId" clId="{B7819C49-68D5-4C51-B3A2-1F9A0298ABC4}" dt="2022-10-07T19:58:34.399" v="763"/>
          <ac:spMkLst>
            <pc:docMk/>
            <pc:sldMk cId="3756422265" sldId="266"/>
            <ac:spMk id="230" creationId="{CF96CD73-6FCE-74BD-DDD5-7ADB0029E22E}"/>
          </ac:spMkLst>
        </pc:spChg>
        <pc:spChg chg="mod">
          <ac:chgData name="Rosario Spadaro" userId="bcfba43aa6d62dc1" providerId="LiveId" clId="{B7819C49-68D5-4C51-B3A2-1F9A0298ABC4}" dt="2022-10-07T19:58:34.399" v="763"/>
          <ac:spMkLst>
            <pc:docMk/>
            <pc:sldMk cId="3756422265" sldId="266"/>
            <ac:spMk id="232" creationId="{2F29666A-C862-4378-9CDF-5F54727B77C0}"/>
          </ac:spMkLst>
        </pc:spChg>
        <pc:spChg chg="mod">
          <ac:chgData name="Rosario Spadaro" userId="bcfba43aa6d62dc1" providerId="LiveId" clId="{B7819C49-68D5-4C51-B3A2-1F9A0298ABC4}" dt="2022-10-07T19:58:34.399" v="763"/>
          <ac:spMkLst>
            <pc:docMk/>
            <pc:sldMk cId="3756422265" sldId="266"/>
            <ac:spMk id="235" creationId="{1BCEC409-0137-82B3-0249-402E2A2C1CC8}"/>
          </ac:spMkLst>
        </pc:spChg>
        <pc:spChg chg="add mod">
          <ac:chgData name="Rosario Spadaro" userId="bcfba43aa6d62dc1" providerId="LiveId" clId="{B7819C49-68D5-4C51-B3A2-1F9A0298ABC4}" dt="2022-10-07T20:24:36.539" v="1025" actId="14100"/>
          <ac:spMkLst>
            <pc:docMk/>
            <pc:sldMk cId="3756422265" sldId="266"/>
            <ac:spMk id="247" creationId="{FBAA311B-DC6B-F4B6-C0A3-C1B2319C0FBD}"/>
          </ac:spMkLst>
        </pc:spChg>
        <pc:spChg chg="add mod">
          <ac:chgData name="Rosario Spadaro" userId="bcfba43aa6d62dc1" providerId="LiveId" clId="{B7819C49-68D5-4C51-B3A2-1F9A0298ABC4}" dt="2022-10-07T20:24:50.994" v="1029" actId="14100"/>
          <ac:spMkLst>
            <pc:docMk/>
            <pc:sldMk cId="3756422265" sldId="266"/>
            <ac:spMk id="248" creationId="{8C0BE140-531C-6E78-48B8-21359A64FE42}"/>
          </ac:spMkLst>
        </pc:spChg>
        <pc:spChg chg="add mod">
          <ac:chgData name="Rosario Spadaro" userId="bcfba43aa6d62dc1" providerId="LiveId" clId="{B7819C49-68D5-4C51-B3A2-1F9A0298ABC4}" dt="2022-10-07T19:59:06.955" v="824" actId="207"/>
          <ac:spMkLst>
            <pc:docMk/>
            <pc:sldMk cId="3756422265" sldId="266"/>
            <ac:spMk id="249" creationId="{56F249A1-35FE-712E-85F1-FB4EBD00051B}"/>
          </ac:spMkLst>
        </pc:spChg>
        <pc:spChg chg="add del mod">
          <ac:chgData name="Rosario Spadaro" userId="bcfba43aa6d62dc1" providerId="LiveId" clId="{B7819C49-68D5-4C51-B3A2-1F9A0298ABC4}" dt="2022-10-07T20:26:23.742" v="1090" actId="478"/>
          <ac:spMkLst>
            <pc:docMk/>
            <pc:sldMk cId="3756422265" sldId="266"/>
            <ac:spMk id="250" creationId="{EEC63959-BD8E-2669-3186-EBD5A9D03D5E}"/>
          </ac:spMkLst>
        </pc:spChg>
        <pc:spChg chg="add mod">
          <ac:chgData name="Rosario Spadaro" userId="bcfba43aa6d62dc1" providerId="LiveId" clId="{B7819C49-68D5-4C51-B3A2-1F9A0298ABC4}" dt="2022-10-07T20:31:34.340" v="1260" actId="14100"/>
          <ac:spMkLst>
            <pc:docMk/>
            <pc:sldMk cId="3756422265" sldId="266"/>
            <ac:spMk id="251" creationId="{35DBFEFE-E085-1E90-2735-6199A7B649B7}"/>
          </ac:spMkLst>
        </pc:spChg>
        <pc:spChg chg="add mod">
          <ac:chgData name="Rosario Spadaro" userId="bcfba43aa6d62dc1" providerId="LiveId" clId="{B7819C49-68D5-4C51-B3A2-1F9A0298ABC4}" dt="2022-10-10T14:35:57.375" v="1365" actId="14100"/>
          <ac:spMkLst>
            <pc:docMk/>
            <pc:sldMk cId="3756422265" sldId="266"/>
            <ac:spMk id="252" creationId="{9885E3C5-507A-8D15-964F-1A506BB7270E}"/>
          </ac:spMkLst>
        </pc:spChg>
        <pc:grpChg chg="add del mod">
          <ac:chgData name="Rosario Spadaro" userId="bcfba43aa6d62dc1" providerId="LiveId" clId="{B7819C49-68D5-4C51-B3A2-1F9A0298ABC4}" dt="2022-10-07T19:58:20.464" v="757"/>
          <ac:grpSpMkLst>
            <pc:docMk/>
            <pc:sldMk cId="3756422265" sldId="266"/>
            <ac:grpSpMk id="2" creationId="{D1D20E7B-AC53-9194-81D3-DF1E4685E7E8}"/>
          </ac:grpSpMkLst>
        </pc:grpChg>
        <pc:grpChg chg="add del">
          <ac:chgData name="Rosario Spadaro" userId="bcfba43aa6d62dc1" providerId="LiveId" clId="{B7819C49-68D5-4C51-B3A2-1F9A0298ABC4}" dt="2022-10-07T19:58:31.230" v="762" actId="478"/>
          <ac:grpSpMkLst>
            <pc:docMk/>
            <pc:sldMk cId="3756422265" sldId="266"/>
            <ac:grpSpMk id="77" creationId="{4B7381A6-187C-6CF7-4585-B7DEE1D78329}"/>
          </ac:grpSpMkLst>
        </pc:grpChg>
        <pc:grpChg chg="add del">
          <ac:chgData name="Rosario Spadaro" userId="bcfba43aa6d62dc1" providerId="LiveId" clId="{B7819C49-68D5-4C51-B3A2-1F9A0298ABC4}" dt="2022-10-07T19:58:31.230" v="762" actId="478"/>
          <ac:grpSpMkLst>
            <pc:docMk/>
            <pc:sldMk cId="3756422265" sldId="266"/>
            <ac:grpSpMk id="84" creationId="{87A9BED1-3553-B3CE-C620-F1894A48BA72}"/>
          </ac:grpSpMkLst>
        </pc:grpChg>
        <pc:grpChg chg="add del mod">
          <ac:chgData name="Rosario Spadaro" userId="bcfba43aa6d62dc1" providerId="LiveId" clId="{B7819C49-68D5-4C51-B3A2-1F9A0298ABC4}" dt="2022-10-07T19:58:28.801" v="761"/>
          <ac:grpSpMkLst>
            <pc:docMk/>
            <pc:sldMk cId="3756422265" sldId="266"/>
            <ac:grpSpMk id="103" creationId="{C8D2C946-8D72-66BB-046E-F5D8A44F6DE9}"/>
          </ac:grpSpMkLst>
        </pc:grpChg>
        <pc:grpChg chg="add mod">
          <ac:chgData name="Rosario Spadaro" userId="bcfba43aa6d62dc1" providerId="LiveId" clId="{B7819C49-68D5-4C51-B3A2-1F9A0298ABC4}" dt="2022-10-07T19:58:34.399" v="763"/>
          <ac:grpSpMkLst>
            <pc:docMk/>
            <pc:sldMk cId="3756422265" sldId="266"/>
            <ac:grpSpMk id="176" creationId="{18DED238-5570-B306-350B-036B5B1DF6B7}"/>
          </ac:grpSpMkLst>
        </pc:grpChg>
        <pc:graphicFrameChg chg="add del">
          <ac:chgData name="Rosario Spadaro" userId="bcfba43aa6d62dc1" providerId="LiveId" clId="{B7819C49-68D5-4C51-B3A2-1F9A0298ABC4}" dt="2022-10-07T19:58:31.230" v="762" actId="478"/>
          <ac:graphicFrameMkLst>
            <pc:docMk/>
            <pc:sldMk cId="3756422265" sldId="266"/>
            <ac:graphicFrameMk id="76" creationId="{D52BB45E-55DD-CEBE-8367-FA7CC3BC7356}"/>
          </ac:graphicFrameMkLst>
        </pc:graphicFrameChg>
        <pc:picChg chg="add del mod">
          <ac:chgData name="Rosario Spadaro" userId="bcfba43aa6d62dc1" providerId="LiveId" clId="{B7819C49-68D5-4C51-B3A2-1F9A0298ABC4}" dt="2022-10-07T20:23:09.228" v="1008" actId="1076"/>
          <ac:picMkLst>
            <pc:docMk/>
            <pc:sldMk cId="3756422265" sldId="266"/>
            <ac:picMk id="4" creationId="{ED9D8D75-79E3-5A57-6845-5C71CA28333A}"/>
          </ac:picMkLst>
        </pc:picChg>
        <pc:cxnChg chg="mod">
          <ac:chgData name="Rosario Spadaro" userId="bcfba43aa6d62dc1" providerId="LiveId" clId="{B7819C49-68D5-4C51-B3A2-1F9A0298ABC4}" dt="2022-10-07T19:58:18.786" v="756"/>
          <ac:cxnSpMkLst>
            <pc:docMk/>
            <pc:sldMk cId="3756422265" sldId="266"/>
            <ac:cxnSpMk id="25" creationId="{64E30FD9-9588-E9B7-6E3A-7657BEAEB01E}"/>
          </ac:cxnSpMkLst>
        </pc:cxnChg>
        <pc:cxnChg chg="mod">
          <ac:chgData name="Rosario Spadaro" userId="bcfba43aa6d62dc1" providerId="LiveId" clId="{B7819C49-68D5-4C51-B3A2-1F9A0298ABC4}" dt="2022-10-07T19:58:18.786" v="756"/>
          <ac:cxnSpMkLst>
            <pc:docMk/>
            <pc:sldMk cId="3756422265" sldId="266"/>
            <ac:cxnSpMk id="26" creationId="{75279960-1D33-FB9B-5B95-C2EBC4877AA9}"/>
          </ac:cxnSpMkLst>
        </pc:cxnChg>
        <pc:cxnChg chg="mod">
          <ac:chgData name="Rosario Spadaro" userId="bcfba43aa6d62dc1" providerId="LiveId" clId="{B7819C49-68D5-4C51-B3A2-1F9A0298ABC4}" dt="2022-10-07T19:58:18.786" v="756"/>
          <ac:cxnSpMkLst>
            <pc:docMk/>
            <pc:sldMk cId="3756422265" sldId="266"/>
            <ac:cxnSpMk id="27" creationId="{BEB5A107-27ED-F11C-3CC2-CD5DE4193726}"/>
          </ac:cxnSpMkLst>
        </pc:cxnChg>
        <pc:cxnChg chg="mod">
          <ac:chgData name="Rosario Spadaro" userId="bcfba43aa6d62dc1" providerId="LiveId" clId="{B7819C49-68D5-4C51-B3A2-1F9A0298ABC4}" dt="2022-10-07T19:58:18.786" v="756"/>
          <ac:cxnSpMkLst>
            <pc:docMk/>
            <pc:sldMk cId="3756422265" sldId="266"/>
            <ac:cxnSpMk id="28" creationId="{9D38E802-2327-57B9-995F-4FDD47894B50}"/>
          </ac:cxnSpMkLst>
        </pc:cxnChg>
        <pc:cxnChg chg="mod">
          <ac:chgData name="Rosario Spadaro" userId="bcfba43aa6d62dc1" providerId="LiveId" clId="{B7819C49-68D5-4C51-B3A2-1F9A0298ABC4}" dt="2022-10-07T19:58:18.786" v="756"/>
          <ac:cxnSpMkLst>
            <pc:docMk/>
            <pc:sldMk cId="3756422265" sldId="266"/>
            <ac:cxnSpMk id="30" creationId="{FC89E542-AF3C-EBA5-AE2E-C2386FCEA877}"/>
          </ac:cxnSpMkLst>
        </pc:cxnChg>
        <pc:cxnChg chg="mod">
          <ac:chgData name="Rosario Spadaro" userId="bcfba43aa6d62dc1" providerId="LiveId" clId="{B7819C49-68D5-4C51-B3A2-1F9A0298ABC4}" dt="2022-10-07T19:58:18.786" v="756"/>
          <ac:cxnSpMkLst>
            <pc:docMk/>
            <pc:sldMk cId="3756422265" sldId="266"/>
            <ac:cxnSpMk id="31" creationId="{79179D8F-6F68-4A48-F2D2-49629003C06E}"/>
          </ac:cxnSpMkLst>
        </pc:cxnChg>
        <pc:cxnChg chg="mod">
          <ac:chgData name="Rosario Spadaro" userId="bcfba43aa6d62dc1" providerId="LiveId" clId="{B7819C49-68D5-4C51-B3A2-1F9A0298ABC4}" dt="2022-10-07T19:58:18.786" v="756"/>
          <ac:cxnSpMkLst>
            <pc:docMk/>
            <pc:sldMk cId="3756422265" sldId="266"/>
            <ac:cxnSpMk id="32" creationId="{F4A7891B-52E6-21BE-9A17-DF6CE493A699}"/>
          </ac:cxnSpMkLst>
        </pc:cxnChg>
        <pc:cxnChg chg="mod">
          <ac:chgData name="Rosario Spadaro" userId="bcfba43aa6d62dc1" providerId="LiveId" clId="{B7819C49-68D5-4C51-B3A2-1F9A0298ABC4}" dt="2022-10-07T19:58:18.786" v="756"/>
          <ac:cxnSpMkLst>
            <pc:docMk/>
            <pc:sldMk cId="3756422265" sldId="266"/>
            <ac:cxnSpMk id="33" creationId="{5266D42F-8F6A-FBDE-9D1D-ABAA373AC5FC}"/>
          </ac:cxnSpMkLst>
        </pc:cxnChg>
        <pc:cxnChg chg="mod">
          <ac:chgData name="Rosario Spadaro" userId="bcfba43aa6d62dc1" providerId="LiveId" clId="{B7819C49-68D5-4C51-B3A2-1F9A0298ABC4}" dt="2022-10-07T19:58:18.786" v="756"/>
          <ac:cxnSpMkLst>
            <pc:docMk/>
            <pc:sldMk cId="3756422265" sldId="266"/>
            <ac:cxnSpMk id="34" creationId="{840A1C9E-CC5A-50B8-23BB-D06F528523BE}"/>
          </ac:cxnSpMkLst>
        </pc:cxnChg>
        <pc:cxnChg chg="mod">
          <ac:chgData name="Rosario Spadaro" userId="bcfba43aa6d62dc1" providerId="LiveId" clId="{B7819C49-68D5-4C51-B3A2-1F9A0298ABC4}" dt="2022-10-07T19:58:18.786" v="756"/>
          <ac:cxnSpMkLst>
            <pc:docMk/>
            <pc:sldMk cId="3756422265" sldId="266"/>
            <ac:cxnSpMk id="35" creationId="{C97E59C2-AA62-39FE-8C1D-1B631B7EC2B7}"/>
          </ac:cxnSpMkLst>
        </pc:cxnChg>
        <pc:cxnChg chg="mod">
          <ac:chgData name="Rosario Spadaro" userId="bcfba43aa6d62dc1" providerId="LiveId" clId="{B7819C49-68D5-4C51-B3A2-1F9A0298ABC4}" dt="2022-10-07T19:58:18.786" v="756"/>
          <ac:cxnSpMkLst>
            <pc:docMk/>
            <pc:sldMk cId="3756422265" sldId="266"/>
            <ac:cxnSpMk id="36" creationId="{DDAB38DC-0E69-64CB-216A-AB6D929F74FC}"/>
          </ac:cxnSpMkLst>
        </pc:cxnChg>
        <pc:cxnChg chg="mod">
          <ac:chgData name="Rosario Spadaro" userId="bcfba43aa6d62dc1" providerId="LiveId" clId="{B7819C49-68D5-4C51-B3A2-1F9A0298ABC4}" dt="2022-10-07T19:58:18.786" v="756"/>
          <ac:cxnSpMkLst>
            <pc:docMk/>
            <pc:sldMk cId="3756422265" sldId="266"/>
            <ac:cxnSpMk id="37" creationId="{33CAD004-58DC-668E-C68A-759C90A6130B}"/>
          </ac:cxnSpMkLst>
        </pc:cxnChg>
        <pc:cxnChg chg="mod">
          <ac:chgData name="Rosario Spadaro" userId="bcfba43aa6d62dc1" providerId="LiveId" clId="{B7819C49-68D5-4C51-B3A2-1F9A0298ABC4}" dt="2022-10-07T19:58:18.786" v="756"/>
          <ac:cxnSpMkLst>
            <pc:docMk/>
            <pc:sldMk cId="3756422265" sldId="266"/>
            <ac:cxnSpMk id="38" creationId="{C932083A-F9D4-1A83-7318-6202617A624F}"/>
          </ac:cxnSpMkLst>
        </pc:cxnChg>
        <pc:cxnChg chg="mod">
          <ac:chgData name="Rosario Spadaro" userId="bcfba43aa6d62dc1" providerId="LiveId" clId="{B7819C49-68D5-4C51-B3A2-1F9A0298ABC4}" dt="2022-10-07T19:58:18.786" v="756"/>
          <ac:cxnSpMkLst>
            <pc:docMk/>
            <pc:sldMk cId="3756422265" sldId="266"/>
            <ac:cxnSpMk id="39" creationId="{89B41962-A6B8-8D17-4D01-E0AEFF62134F}"/>
          </ac:cxnSpMkLst>
        </pc:cxnChg>
        <pc:cxnChg chg="mod">
          <ac:chgData name="Rosario Spadaro" userId="bcfba43aa6d62dc1" providerId="LiveId" clId="{B7819C49-68D5-4C51-B3A2-1F9A0298ABC4}" dt="2022-10-07T19:58:18.786" v="756"/>
          <ac:cxnSpMkLst>
            <pc:docMk/>
            <pc:sldMk cId="3756422265" sldId="266"/>
            <ac:cxnSpMk id="40" creationId="{C67EA1B4-E14F-6CD8-C02D-F0F4776918FB}"/>
          </ac:cxnSpMkLst>
        </pc:cxnChg>
        <pc:cxnChg chg="mod">
          <ac:chgData name="Rosario Spadaro" userId="bcfba43aa6d62dc1" providerId="LiveId" clId="{B7819C49-68D5-4C51-B3A2-1F9A0298ABC4}" dt="2022-10-07T19:58:18.786" v="756"/>
          <ac:cxnSpMkLst>
            <pc:docMk/>
            <pc:sldMk cId="3756422265" sldId="266"/>
            <ac:cxnSpMk id="41" creationId="{820AD302-9B58-A677-4EAD-5CDD73DBA0FF}"/>
          </ac:cxnSpMkLst>
        </pc:cxnChg>
        <pc:cxnChg chg="mod">
          <ac:chgData name="Rosario Spadaro" userId="bcfba43aa6d62dc1" providerId="LiveId" clId="{B7819C49-68D5-4C51-B3A2-1F9A0298ABC4}" dt="2022-10-07T19:58:18.786" v="756"/>
          <ac:cxnSpMkLst>
            <pc:docMk/>
            <pc:sldMk cId="3756422265" sldId="266"/>
            <ac:cxnSpMk id="42" creationId="{493614AC-BFE4-2F1E-BF30-5ABBC47507AF}"/>
          </ac:cxnSpMkLst>
        </pc:cxnChg>
        <pc:cxnChg chg="mod">
          <ac:chgData name="Rosario Spadaro" userId="bcfba43aa6d62dc1" providerId="LiveId" clId="{B7819C49-68D5-4C51-B3A2-1F9A0298ABC4}" dt="2022-10-07T19:58:18.786" v="756"/>
          <ac:cxnSpMkLst>
            <pc:docMk/>
            <pc:sldMk cId="3756422265" sldId="266"/>
            <ac:cxnSpMk id="44" creationId="{1EF92603-5773-BA29-1FF5-2BB12473E42B}"/>
          </ac:cxnSpMkLst>
        </pc:cxnChg>
        <pc:cxnChg chg="mod">
          <ac:chgData name="Rosario Spadaro" userId="bcfba43aa6d62dc1" providerId="LiveId" clId="{B7819C49-68D5-4C51-B3A2-1F9A0298ABC4}" dt="2022-10-07T19:58:18.786" v="756"/>
          <ac:cxnSpMkLst>
            <pc:docMk/>
            <pc:sldMk cId="3756422265" sldId="266"/>
            <ac:cxnSpMk id="45" creationId="{C75CC0F8-F30C-F9E7-4387-47BA68A1233B}"/>
          </ac:cxnSpMkLst>
        </pc:cxnChg>
        <pc:cxnChg chg="mod">
          <ac:chgData name="Rosario Spadaro" userId="bcfba43aa6d62dc1" providerId="LiveId" clId="{B7819C49-68D5-4C51-B3A2-1F9A0298ABC4}" dt="2022-10-07T19:58:18.786" v="756"/>
          <ac:cxnSpMkLst>
            <pc:docMk/>
            <pc:sldMk cId="3756422265" sldId="266"/>
            <ac:cxnSpMk id="46" creationId="{A6791AEB-717E-344E-058E-65C8A070788D}"/>
          </ac:cxnSpMkLst>
        </pc:cxnChg>
        <pc:cxnChg chg="mod">
          <ac:chgData name="Rosario Spadaro" userId="bcfba43aa6d62dc1" providerId="LiveId" clId="{B7819C49-68D5-4C51-B3A2-1F9A0298ABC4}" dt="2022-10-07T19:58:18.786" v="756"/>
          <ac:cxnSpMkLst>
            <pc:docMk/>
            <pc:sldMk cId="3756422265" sldId="266"/>
            <ac:cxnSpMk id="48" creationId="{A47377DE-68B3-F7EE-E695-68098C55FB3F}"/>
          </ac:cxnSpMkLst>
        </pc:cxnChg>
        <pc:cxnChg chg="mod">
          <ac:chgData name="Rosario Spadaro" userId="bcfba43aa6d62dc1" providerId="LiveId" clId="{B7819C49-68D5-4C51-B3A2-1F9A0298ABC4}" dt="2022-10-07T19:58:18.786" v="756"/>
          <ac:cxnSpMkLst>
            <pc:docMk/>
            <pc:sldMk cId="3756422265" sldId="266"/>
            <ac:cxnSpMk id="50" creationId="{F68CA1C1-9763-D506-E784-DA3C9BF4D2CF}"/>
          </ac:cxnSpMkLst>
        </pc:cxnChg>
        <pc:cxnChg chg="mod">
          <ac:chgData name="Rosario Spadaro" userId="bcfba43aa6d62dc1" providerId="LiveId" clId="{B7819C49-68D5-4C51-B3A2-1F9A0298ABC4}" dt="2022-10-07T19:58:18.786" v="756"/>
          <ac:cxnSpMkLst>
            <pc:docMk/>
            <pc:sldMk cId="3756422265" sldId="266"/>
            <ac:cxnSpMk id="53" creationId="{1C789BF5-6EE3-609B-E179-4B8D71B6B2FD}"/>
          </ac:cxnSpMkLst>
        </pc:cxnChg>
        <pc:cxnChg chg="mod">
          <ac:chgData name="Rosario Spadaro" userId="bcfba43aa6d62dc1" providerId="LiveId" clId="{B7819C49-68D5-4C51-B3A2-1F9A0298ABC4}" dt="2022-10-07T19:58:18.786" v="756"/>
          <ac:cxnSpMkLst>
            <pc:docMk/>
            <pc:sldMk cId="3756422265" sldId="266"/>
            <ac:cxnSpMk id="55" creationId="{D8FB30E2-D5EE-4E84-BDC5-8EACB1C98429}"/>
          </ac:cxnSpMkLst>
        </pc:cxnChg>
        <pc:cxnChg chg="mod">
          <ac:chgData name="Rosario Spadaro" userId="bcfba43aa6d62dc1" providerId="LiveId" clId="{B7819C49-68D5-4C51-B3A2-1F9A0298ABC4}" dt="2022-10-07T19:58:18.786" v="756"/>
          <ac:cxnSpMkLst>
            <pc:docMk/>
            <pc:sldMk cId="3756422265" sldId="266"/>
            <ac:cxnSpMk id="57" creationId="{C975938B-A7EF-9CE2-20D0-F4902E59238E}"/>
          </ac:cxnSpMkLst>
        </pc:cxnChg>
        <pc:cxnChg chg="mod">
          <ac:chgData name="Rosario Spadaro" userId="bcfba43aa6d62dc1" providerId="LiveId" clId="{B7819C49-68D5-4C51-B3A2-1F9A0298ABC4}" dt="2022-10-07T19:58:18.786" v="756"/>
          <ac:cxnSpMkLst>
            <pc:docMk/>
            <pc:sldMk cId="3756422265" sldId="266"/>
            <ac:cxnSpMk id="62" creationId="{CB86A9AC-257A-8BC0-3CA8-6EEB2AEA10CC}"/>
          </ac:cxnSpMkLst>
        </pc:cxnChg>
        <pc:cxnChg chg="mod">
          <ac:chgData name="Rosario Spadaro" userId="bcfba43aa6d62dc1" providerId="LiveId" clId="{B7819C49-68D5-4C51-B3A2-1F9A0298ABC4}" dt="2022-10-07T19:58:18.786" v="756"/>
          <ac:cxnSpMkLst>
            <pc:docMk/>
            <pc:sldMk cId="3756422265" sldId="266"/>
            <ac:cxnSpMk id="64" creationId="{364DC058-4063-33BF-5610-5E1E54DD2961}"/>
          </ac:cxnSpMkLst>
        </pc:cxnChg>
        <pc:cxnChg chg="mod">
          <ac:chgData name="Rosario Spadaro" userId="bcfba43aa6d62dc1" providerId="LiveId" clId="{B7819C49-68D5-4C51-B3A2-1F9A0298ABC4}" dt="2022-10-07T19:58:18.786" v="756"/>
          <ac:cxnSpMkLst>
            <pc:docMk/>
            <pc:sldMk cId="3756422265" sldId="266"/>
            <ac:cxnSpMk id="65" creationId="{07E7C0F7-8771-5B31-2F5C-CCD4FBCBD9EE}"/>
          </ac:cxnSpMkLst>
        </pc:cxnChg>
        <pc:cxnChg chg="mod">
          <ac:chgData name="Rosario Spadaro" userId="bcfba43aa6d62dc1" providerId="LiveId" clId="{B7819C49-68D5-4C51-B3A2-1F9A0298ABC4}" dt="2022-10-07T19:58:18.786" v="756"/>
          <ac:cxnSpMkLst>
            <pc:docMk/>
            <pc:sldMk cId="3756422265" sldId="266"/>
            <ac:cxnSpMk id="67" creationId="{93982981-4881-9BF6-3BF2-7DBA68EC04C6}"/>
          </ac:cxnSpMkLst>
        </pc:cxnChg>
        <pc:cxnChg chg="mod">
          <ac:chgData name="Rosario Spadaro" userId="bcfba43aa6d62dc1" providerId="LiveId" clId="{B7819C49-68D5-4C51-B3A2-1F9A0298ABC4}" dt="2022-10-07T19:58:18.786" v="756"/>
          <ac:cxnSpMkLst>
            <pc:docMk/>
            <pc:sldMk cId="3756422265" sldId="266"/>
            <ac:cxnSpMk id="68" creationId="{49332189-9201-DAA6-C4CC-D15C6560444A}"/>
          </ac:cxnSpMkLst>
        </pc:cxnChg>
        <pc:cxnChg chg="mod">
          <ac:chgData name="Rosario Spadaro" userId="bcfba43aa6d62dc1" providerId="LiveId" clId="{B7819C49-68D5-4C51-B3A2-1F9A0298ABC4}" dt="2022-10-07T19:58:18.786" v="756"/>
          <ac:cxnSpMkLst>
            <pc:docMk/>
            <pc:sldMk cId="3756422265" sldId="266"/>
            <ac:cxnSpMk id="69" creationId="{86178684-7688-EEDF-8341-5B54AD471D95}"/>
          </ac:cxnSpMkLst>
        </pc:cxnChg>
        <pc:cxnChg chg="mod">
          <ac:chgData name="Rosario Spadaro" userId="bcfba43aa6d62dc1" providerId="LiveId" clId="{B7819C49-68D5-4C51-B3A2-1F9A0298ABC4}" dt="2022-10-07T19:58:18.786" v="756"/>
          <ac:cxnSpMkLst>
            <pc:docMk/>
            <pc:sldMk cId="3756422265" sldId="266"/>
            <ac:cxnSpMk id="70" creationId="{45D67C24-17D1-E04E-9B06-94F984571238}"/>
          </ac:cxnSpMkLst>
        </pc:cxnChg>
        <pc:cxnChg chg="mod">
          <ac:chgData name="Rosario Spadaro" userId="bcfba43aa6d62dc1" providerId="LiveId" clId="{B7819C49-68D5-4C51-B3A2-1F9A0298ABC4}" dt="2022-10-07T19:58:18.786" v="756"/>
          <ac:cxnSpMkLst>
            <pc:docMk/>
            <pc:sldMk cId="3756422265" sldId="266"/>
            <ac:cxnSpMk id="71" creationId="{A64E6E9A-B97E-10F7-C792-99A34DDF04DF}"/>
          </ac:cxnSpMkLst>
        </pc:cxnChg>
        <pc:cxnChg chg="mod">
          <ac:chgData name="Rosario Spadaro" userId="bcfba43aa6d62dc1" providerId="LiveId" clId="{B7819C49-68D5-4C51-B3A2-1F9A0298ABC4}" dt="2022-10-07T19:58:18.786" v="756"/>
          <ac:cxnSpMkLst>
            <pc:docMk/>
            <pc:sldMk cId="3756422265" sldId="266"/>
            <ac:cxnSpMk id="72" creationId="{4BEB7FFF-C508-32D4-DC28-D56A54C8783F}"/>
          </ac:cxnSpMkLst>
        </pc:cxnChg>
        <pc:cxnChg chg="mod">
          <ac:chgData name="Rosario Spadaro" userId="bcfba43aa6d62dc1" providerId="LiveId" clId="{B7819C49-68D5-4C51-B3A2-1F9A0298ABC4}" dt="2022-10-07T19:58:18.786" v="756"/>
          <ac:cxnSpMkLst>
            <pc:docMk/>
            <pc:sldMk cId="3756422265" sldId="266"/>
            <ac:cxnSpMk id="73" creationId="{7D70FDEB-683A-0DAB-D1AA-0CFF6C2A7DD8}"/>
          </ac:cxnSpMkLst>
        </pc:cxnChg>
        <pc:cxnChg chg="mod">
          <ac:chgData name="Rosario Spadaro" userId="bcfba43aa6d62dc1" providerId="LiveId" clId="{B7819C49-68D5-4C51-B3A2-1F9A0298ABC4}" dt="2022-10-07T19:58:18.786" v="756"/>
          <ac:cxnSpMkLst>
            <pc:docMk/>
            <pc:sldMk cId="3756422265" sldId="266"/>
            <ac:cxnSpMk id="74" creationId="{7DFE5650-E9EC-DB11-C7F5-5D2E3F75831D}"/>
          </ac:cxnSpMkLst>
        </pc:cxnChg>
        <pc:cxnChg chg="mod">
          <ac:chgData name="Rosario Spadaro" userId="bcfba43aa6d62dc1" providerId="LiveId" clId="{B7819C49-68D5-4C51-B3A2-1F9A0298ABC4}" dt="2022-10-07T19:58:18.786" v="756"/>
          <ac:cxnSpMkLst>
            <pc:docMk/>
            <pc:sldMk cId="3756422265" sldId="266"/>
            <ac:cxnSpMk id="75" creationId="{FAAFFAB5-662F-C507-464B-060F8D0F77CB}"/>
          </ac:cxnSpMkLst>
        </pc:cxnChg>
        <pc:cxnChg chg="mod">
          <ac:chgData name="Rosario Spadaro" userId="bcfba43aa6d62dc1" providerId="LiveId" clId="{B7819C49-68D5-4C51-B3A2-1F9A0298ABC4}" dt="2022-10-07T19:58:31.230" v="762" actId="478"/>
          <ac:cxnSpMkLst>
            <pc:docMk/>
            <pc:sldMk cId="3756422265" sldId="266"/>
            <ac:cxnSpMk id="83" creationId="{5468DB7C-B0D5-EC49-0485-6BE7B27EA428}"/>
          </ac:cxnSpMkLst>
        </pc:cxnChg>
        <pc:cxnChg chg="mod">
          <ac:chgData name="Rosario Spadaro" userId="bcfba43aa6d62dc1" providerId="LiveId" clId="{B7819C49-68D5-4C51-B3A2-1F9A0298ABC4}" dt="2022-10-07T19:58:31.230" v="762" actId="478"/>
          <ac:cxnSpMkLst>
            <pc:docMk/>
            <pc:sldMk cId="3756422265" sldId="266"/>
            <ac:cxnSpMk id="90" creationId="{398E26B7-C803-3B63-EAA9-1274035B0F2E}"/>
          </ac:cxnSpMkLst>
        </pc:cxnChg>
        <pc:cxnChg chg="mod">
          <ac:chgData name="Rosario Spadaro" userId="bcfba43aa6d62dc1" providerId="LiveId" clId="{B7819C49-68D5-4C51-B3A2-1F9A0298ABC4}" dt="2022-10-07T19:58:31.230" v="762" actId="478"/>
          <ac:cxnSpMkLst>
            <pc:docMk/>
            <pc:sldMk cId="3756422265" sldId="266"/>
            <ac:cxnSpMk id="94" creationId="{CE8DAF8D-FD5B-2FFC-E91B-B4D9DFEF44EF}"/>
          </ac:cxnSpMkLst>
        </pc:cxnChg>
        <pc:cxnChg chg="add del">
          <ac:chgData name="Rosario Spadaro" userId="bcfba43aa6d62dc1" providerId="LiveId" clId="{B7819C49-68D5-4C51-B3A2-1F9A0298ABC4}" dt="2022-10-07T19:58:31.230" v="762" actId="478"/>
          <ac:cxnSpMkLst>
            <pc:docMk/>
            <pc:sldMk cId="3756422265" sldId="266"/>
            <ac:cxnSpMk id="97" creationId="{F3391A0E-3BCA-40DC-5CA7-D05453C26AB5}"/>
          </ac:cxnSpMkLst>
        </pc:cxnChg>
        <pc:cxnChg chg="add del mod">
          <ac:chgData name="Rosario Spadaro" userId="bcfba43aa6d62dc1" providerId="LiveId" clId="{B7819C49-68D5-4C51-B3A2-1F9A0298ABC4}" dt="2022-10-07T19:58:20.464" v="757"/>
          <ac:cxnSpMkLst>
            <pc:docMk/>
            <pc:sldMk cId="3756422265" sldId="266"/>
            <ac:cxnSpMk id="99" creationId="{D31B4B22-5A43-B186-A349-3381F63539A1}"/>
          </ac:cxnSpMkLst>
        </pc:cxnChg>
        <pc:cxnChg chg="add del mod">
          <ac:chgData name="Rosario Spadaro" userId="bcfba43aa6d62dc1" providerId="LiveId" clId="{B7819C49-68D5-4C51-B3A2-1F9A0298ABC4}" dt="2022-10-07T19:58:20.464" v="757"/>
          <ac:cxnSpMkLst>
            <pc:docMk/>
            <pc:sldMk cId="3756422265" sldId="266"/>
            <ac:cxnSpMk id="100" creationId="{D9C38608-9B21-CD77-C175-79B13975DC8A}"/>
          </ac:cxnSpMkLst>
        </pc:cxnChg>
        <pc:cxnChg chg="mod">
          <ac:chgData name="Rosario Spadaro" userId="bcfba43aa6d62dc1" providerId="LiveId" clId="{B7819C49-68D5-4C51-B3A2-1F9A0298ABC4}" dt="2022-10-07T19:58:27.170" v="760"/>
          <ac:cxnSpMkLst>
            <pc:docMk/>
            <pc:sldMk cId="3756422265" sldId="266"/>
            <ac:cxnSpMk id="121" creationId="{5F43EA90-97AB-D2B6-87AD-0D78E6C91F2A}"/>
          </ac:cxnSpMkLst>
        </pc:cxnChg>
        <pc:cxnChg chg="mod">
          <ac:chgData name="Rosario Spadaro" userId="bcfba43aa6d62dc1" providerId="LiveId" clId="{B7819C49-68D5-4C51-B3A2-1F9A0298ABC4}" dt="2022-10-07T19:58:27.170" v="760"/>
          <ac:cxnSpMkLst>
            <pc:docMk/>
            <pc:sldMk cId="3756422265" sldId="266"/>
            <ac:cxnSpMk id="122" creationId="{2B550BAF-25E6-41AC-8140-73F10F2EB80F}"/>
          </ac:cxnSpMkLst>
        </pc:cxnChg>
        <pc:cxnChg chg="mod">
          <ac:chgData name="Rosario Spadaro" userId="bcfba43aa6d62dc1" providerId="LiveId" clId="{B7819C49-68D5-4C51-B3A2-1F9A0298ABC4}" dt="2022-10-07T19:58:27.170" v="760"/>
          <ac:cxnSpMkLst>
            <pc:docMk/>
            <pc:sldMk cId="3756422265" sldId="266"/>
            <ac:cxnSpMk id="123" creationId="{CEC455FD-1FE4-6551-1DFB-D8EB5D9DE28D}"/>
          </ac:cxnSpMkLst>
        </pc:cxnChg>
        <pc:cxnChg chg="mod">
          <ac:chgData name="Rosario Spadaro" userId="bcfba43aa6d62dc1" providerId="LiveId" clId="{B7819C49-68D5-4C51-B3A2-1F9A0298ABC4}" dt="2022-10-07T19:58:27.170" v="760"/>
          <ac:cxnSpMkLst>
            <pc:docMk/>
            <pc:sldMk cId="3756422265" sldId="266"/>
            <ac:cxnSpMk id="124" creationId="{8B403BE6-A995-A700-45E7-BC69CFF99FBC}"/>
          </ac:cxnSpMkLst>
        </pc:cxnChg>
        <pc:cxnChg chg="mod">
          <ac:chgData name="Rosario Spadaro" userId="bcfba43aa6d62dc1" providerId="LiveId" clId="{B7819C49-68D5-4C51-B3A2-1F9A0298ABC4}" dt="2022-10-07T19:58:27.170" v="760"/>
          <ac:cxnSpMkLst>
            <pc:docMk/>
            <pc:sldMk cId="3756422265" sldId="266"/>
            <ac:cxnSpMk id="126" creationId="{968C9B32-8656-E3B5-85F5-4DF1406ED820}"/>
          </ac:cxnSpMkLst>
        </pc:cxnChg>
        <pc:cxnChg chg="mod">
          <ac:chgData name="Rosario Spadaro" userId="bcfba43aa6d62dc1" providerId="LiveId" clId="{B7819C49-68D5-4C51-B3A2-1F9A0298ABC4}" dt="2022-10-07T19:58:27.170" v="760"/>
          <ac:cxnSpMkLst>
            <pc:docMk/>
            <pc:sldMk cId="3756422265" sldId="266"/>
            <ac:cxnSpMk id="127" creationId="{BF92F195-6AEC-2DC8-0C50-80C25D6D71FA}"/>
          </ac:cxnSpMkLst>
        </pc:cxnChg>
        <pc:cxnChg chg="mod">
          <ac:chgData name="Rosario Spadaro" userId="bcfba43aa6d62dc1" providerId="LiveId" clId="{B7819C49-68D5-4C51-B3A2-1F9A0298ABC4}" dt="2022-10-07T19:58:27.170" v="760"/>
          <ac:cxnSpMkLst>
            <pc:docMk/>
            <pc:sldMk cId="3756422265" sldId="266"/>
            <ac:cxnSpMk id="128" creationId="{3E67C18B-DF1A-A92C-A712-8F4A749126F8}"/>
          </ac:cxnSpMkLst>
        </pc:cxnChg>
        <pc:cxnChg chg="mod">
          <ac:chgData name="Rosario Spadaro" userId="bcfba43aa6d62dc1" providerId="LiveId" clId="{B7819C49-68D5-4C51-B3A2-1F9A0298ABC4}" dt="2022-10-07T19:58:27.170" v="760"/>
          <ac:cxnSpMkLst>
            <pc:docMk/>
            <pc:sldMk cId="3756422265" sldId="266"/>
            <ac:cxnSpMk id="129" creationId="{096F0CB9-6BFC-26A2-CA8B-0607D58B28DB}"/>
          </ac:cxnSpMkLst>
        </pc:cxnChg>
        <pc:cxnChg chg="mod">
          <ac:chgData name="Rosario Spadaro" userId="bcfba43aa6d62dc1" providerId="LiveId" clId="{B7819C49-68D5-4C51-B3A2-1F9A0298ABC4}" dt="2022-10-07T19:58:27.170" v="760"/>
          <ac:cxnSpMkLst>
            <pc:docMk/>
            <pc:sldMk cId="3756422265" sldId="266"/>
            <ac:cxnSpMk id="130" creationId="{98BA08A6-F772-FB7F-B875-F5B7EDB83A54}"/>
          </ac:cxnSpMkLst>
        </pc:cxnChg>
        <pc:cxnChg chg="mod">
          <ac:chgData name="Rosario Spadaro" userId="bcfba43aa6d62dc1" providerId="LiveId" clId="{B7819C49-68D5-4C51-B3A2-1F9A0298ABC4}" dt="2022-10-07T19:58:27.170" v="760"/>
          <ac:cxnSpMkLst>
            <pc:docMk/>
            <pc:sldMk cId="3756422265" sldId="266"/>
            <ac:cxnSpMk id="131" creationId="{36089E71-3F86-445E-B6B1-45F8E23160FE}"/>
          </ac:cxnSpMkLst>
        </pc:cxnChg>
        <pc:cxnChg chg="mod">
          <ac:chgData name="Rosario Spadaro" userId="bcfba43aa6d62dc1" providerId="LiveId" clId="{B7819C49-68D5-4C51-B3A2-1F9A0298ABC4}" dt="2022-10-07T19:58:27.170" v="760"/>
          <ac:cxnSpMkLst>
            <pc:docMk/>
            <pc:sldMk cId="3756422265" sldId="266"/>
            <ac:cxnSpMk id="132" creationId="{3F0EB477-03C4-5B1D-1D8F-DB4443E8156B}"/>
          </ac:cxnSpMkLst>
        </pc:cxnChg>
        <pc:cxnChg chg="mod">
          <ac:chgData name="Rosario Spadaro" userId="bcfba43aa6d62dc1" providerId="LiveId" clId="{B7819C49-68D5-4C51-B3A2-1F9A0298ABC4}" dt="2022-10-07T19:58:27.170" v="760"/>
          <ac:cxnSpMkLst>
            <pc:docMk/>
            <pc:sldMk cId="3756422265" sldId="266"/>
            <ac:cxnSpMk id="133" creationId="{902A7EE1-9BA5-2D38-6A1B-5B0AC22361FF}"/>
          </ac:cxnSpMkLst>
        </pc:cxnChg>
        <pc:cxnChg chg="mod">
          <ac:chgData name="Rosario Spadaro" userId="bcfba43aa6d62dc1" providerId="LiveId" clId="{B7819C49-68D5-4C51-B3A2-1F9A0298ABC4}" dt="2022-10-07T19:58:27.170" v="760"/>
          <ac:cxnSpMkLst>
            <pc:docMk/>
            <pc:sldMk cId="3756422265" sldId="266"/>
            <ac:cxnSpMk id="134" creationId="{873D1EB8-3744-92EA-C5F8-E1F4E670C5D1}"/>
          </ac:cxnSpMkLst>
        </pc:cxnChg>
        <pc:cxnChg chg="mod">
          <ac:chgData name="Rosario Spadaro" userId="bcfba43aa6d62dc1" providerId="LiveId" clId="{B7819C49-68D5-4C51-B3A2-1F9A0298ABC4}" dt="2022-10-07T19:58:27.170" v="760"/>
          <ac:cxnSpMkLst>
            <pc:docMk/>
            <pc:sldMk cId="3756422265" sldId="266"/>
            <ac:cxnSpMk id="135" creationId="{D5A40465-32CC-070B-644C-163AF678E953}"/>
          </ac:cxnSpMkLst>
        </pc:cxnChg>
        <pc:cxnChg chg="mod">
          <ac:chgData name="Rosario Spadaro" userId="bcfba43aa6d62dc1" providerId="LiveId" clId="{B7819C49-68D5-4C51-B3A2-1F9A0298ABC4}" dt="2022-10-07T19:58:27.170" v="760"/>
          <ac:cxnSpMkLst>
            <pc:docMk/>
            <pc:sldMk cId="3756422265" sldId="266"/>
            <ac:cxnSpMk id="136" creationId="{10D129F5-32DC-77F0-1A64-CD1694729C44}"/>
          </ac:cxnSpMkLst>
        </pc:cxnChg>
        <pc:cxnChg chg="mod">
          <ac:chgData name="Rosario Spadaro" userId="bcfba43aa6d62dc1" providerId="LiveId" clId="{B7819C49-68D5-4C51-B3A2-1F9A0298ABC4}" dt="2022-10-07T19:58:27.170" v="760"/>
          <ac:cxnSpMkLst>
            <pc:docMk/>
            <pc:sldMk cId="3756422265" sldId="266"/>
            <ac:cxnSpMk id="137" creationId="{BAE2AAE6-6DE4-5383-57B9-61741E21C46A}"/>
          </ac:cxnSpMkLst>
        </pc:cxnChg>
        <pc:cxnChg chg="mod">
          <ac:chgData name="Rosario Spadaro" userId="bcfba43aa6d62dc1" providerId="LiveId" clId="{B7819C49-68D5-4C51-B3A2-1F9A0298ABC4}" dt="2022-10-07T19:58:27.170" v="760"/>
          <ac:cxnSpMkLst>
            <pc:docMk/>
            <pc:sldMk cId="3756422265" sldId="266"/>
            <ac:cxnSpMk id="138" creationId="{AFE3EA49-2073-DDA8-DA29-3B80C4C7837E}"/>
          </ac:cxnSpMkLst>
        </pc:cxnChg>
        <pc:cxnChg chg="mod">
          <ac:chgData name="Rosario Spadaro" userId="bcfba43aa6d62dc1" providerId="LiveId" clId="{B7819C49-68D5-4C51-B3A2-1F9A0298ABC4}" dt="2022-10-07T19:58:27.170" v="760"/>
          <ac:cxnSpMkLst>
            <pc:docMk/>
            <pc:sldMk cId="3756422265" sldId="266"/>
            <ac:cxnSpMk id="140" creationId="{BF10F7BF-B50B-2E70-D2DA-74BF1C175E7B}"/>
          </ac:cxnSpMkLst>
        </pc:cxnChg>
        <pc:cxnChg chg="mod">
          <ac:chgData name="Rosario Spadaro" userId="bcfba43aa6d62dc1" providerId="LiveId" clId="{B7819C49-68D5-4C51-B3A2-1F9A0298ABC4}" dt="2022-10-07T19:58:27.170" v="760"/>
          <ac:cxnSpMkLst>
            <pc:docMk/>
            <pc:sldMk cId="3756422265" sldId="266"/>
            <ac:cxnSpMk id="141" creationId="{F6A1CEEB-2B3D-69F3-E2BF-7431B73F64A5}"/>
          </ac:cxnSpMkLst>
        </pc:cxnChg>
        <pc:cxnChg chg="mod">
          <ac:chgData name="Rosario Spadaro" userId="bcfba43aa6d62dc1" providerId="LiveId" clId="{B7819C49-68D5-4C51-B3A2-1F9A0298ABC4}" dt="2022-10-07T19:58:27.170" v="760"/>
          <ac:cxnSpMkLst>
            <pc:docMk/>
            <pc:sldMk cId="3756422265" sldId="266"/>
            <ac:cxnSpMk id="142" creationId="{C792AA20-2D89-4106-8D0F-333901F056AA}"/>
          </ac:cxnSpMkLst>
        </pc:cxnChg>
        <pc:cxnChg chg="mod">
          <ac:chgData name="Rosario Spadaro" userId="bcfba43aa6d62dc1" providerId="LiveId" clId="{B7819C49-68D5-4C51-B3A2-1F9A0298ABC4}" dt="2022-10-07T19:58:27.170" v="760"/>
          <ac:cxnSpMkLst>
            <pc:docMk/>
            <pc:sldMk cId="3756422265" sldId="266"/>
            <ac:cxnSpMk id="144" creationId="{E945E5E0-0843-1FD3-4830-313D06DD50D9}"/>
          </ac:cxnSpMkLst>
        </pc:cxnChg>
        <pc:cxnChg chg="mod">
          <ac:chgData name="Rosario Spadaro" userId="bcfba43aa6d62dc1" providerId="LiveId" clId="{B7819C49-68D5-4C51-B3A2-1F9A0298ABC4}" dt="2022-10-07T19:58:27.170" v="760"/>
          <ac:cxnSpMkLst>
            <pc:docMk/>
            <pc:sldMk cId="3756422265" sldId="266"/>
            <ac:cxnSpMk id="146" creationId="{2CEC499A-432F-C35F-4986-EE45182653D4}"/>
          </ac:cxnSpMkLst>
        </pc:cxnChg>
        <pc:cxnChg chg="mod">
          <ac:chgData name="Rosario Spadaro" userId="bcfba43aa6d62dc1" providerId="LiveId" clId="{B7819C49-68D5-4C51-B3A2-1F9A0298ABC4}" dt="2022-10-07T19:58:27.170" v="760"/>
          <ac:cxnSpMkLst>
            <pc:docMk/>
            <pc:sldMk cId="3756422265" sldId="266"/>
            <ac:cxnSpMk id="149" creationId="{0561CE28-6AE5-D87E-0C87-160DFC9F41CF}"/>
          </ac:cxnSpMkLst>
        </pc:cxnChg>
        <pc:cxnChg chg="mod">
          <ac:chgData name="Rosario Spadaro" userId="bcfba43aa6d62dc1" providerId="LiveId" clId="{B7819C49-68D5-4C51-B3A2-1F9A0298ABC4}" dt="2022-10-07T19:58:27.170" v="760"/>
          <ac:cxnSpMkLst>
            <pc:docMk/>
            <pc:sldMk cId="3756422265" sldId="266"/>
            <ac:cxnSpMk id="151" creationId="{264130CA-4E08-EAD0-5C15-178E15EAD39F}"/>
          </ac:cxnSpMkLst>
        </pc:cxnChg>
        <pc:cxnChg chg="mod">
          <ac:chgData name="Rosario Spadaro" userId="bcfba43aa6d62dc1" providerId="LiveId" clId="{B7819C49-68D5-4C51-B3A2-1F9A0298ABC4}" dt="2022-10-07T19:58:27.170" v="760"/>
          <ac:cxnSpMkLst>
            <pc:docMk/>
            <pc:sldMk cId="3756422265" sldId="266"/>
            <ac:cxnSpMk id="153" creationId="{18D12E6E-CFEB-0EB5-B889-4D90168941E7}"/>
          </ac:cxnSpMkLst>
        </pc:cxnChg>
        <pc:cxnChg chg="mod">
          <ac:chgData name="Rosario Spadaro" userId="bcfba43aa6d62dc1" providerId="LiveId" clId="{B7819C49-68D5-4C51-B3A2-1F9A0298ABC4}" dt="2022-10-07T19:58:27.170" v="760"/>
          <ac:cxnSpMkLst>
            <pc:docMk/>
            <pc:sldMk cId="3756422265" sldId="266"/>
            <ac:cxnSpMk id="158" creationId="{53A7343B-30D4-4DC4-63AE-18F3FC92014C}"/>
          </ac:cxnSpMkLst>
        </pc:cxnChg>
        <pc:cxnChg chg="mod">
          <ac:chgData name="Rosario Spadaro" userId="bcfba43aa6d62dc1" providerId="LiveId" clId="{B7819C49-68D5-4C51-B3A2-1F9A0298ABC4}" dt="2022-10-07T19:58:27.170" v="760"/>
          <ac:cxnSpMkLst>
            <pc:docMk/>
            <pc:sldMk cId="3756422265" sldId="266"/>
            <ac:cxnSpMk id="160" creationId="{75FE1F65-4100-1103-BEC7-33E0183E6817}"/>
          </ac:cxnSpMkLst>
        </pc:cxnChg>
        <pc:cxnChg chg="mod">
          <ac:chgData name="Rosario Spadaro" userId="bcfba43aa6d62dc1" providerId="LiveId" clId="{B7819C49-68D5-4C51-B3A2-1F9A0298ABC4}" dt="2022-10-07T19:58:27.170" v="760"/>
          <ac:cxnSpMkLst>
            <pc:docMk/>
            <pc:sldMk cId="3756422265" sldId="266"/>
            <ac:cxnSpMk id="161" creationId="{7B64DFBC-DFC9-9501-60B8-C1C0256FC5FD}"/>
          </ac:cxnSpMkLst>
        </pc:cxnChg>
        <pc:cxnChg chg="mod">
          <ac:chgData name="Rosario Spadaro" userId="bcfba43aa6d62dc1" providerId="LiveId" clId="{B7819C49-68D5-4C51-B3A2-1F9A0298ABC4}" dt="2022-10-07T19:58:27.170" v="760"/>
          <ac:cxnSpMkLst>
            <pc:docMk/>
            <pc:sldMk cId="3756422265" sldId="266"/>
            <ac:cxnSpMk id="163" creationId="{6559F45A-4AFE-6D1A-4E41-BAD16EC37068}"/>
          </ac:cxnSpMkLst>
        </pc:cxnChg>
        <pc:cxnChg chg="mod">
          <ac:chgData name="Rosario Spadaro" userId="bcfba43aa6d62dc1" providerId="LiveId" clId="{B7819C49-68D5-4C51-B3A2-1F9A0298ABC4}" dt="2022-10-07T19:58:27.170" v="760"/>
          <ac:cxnSpMkLst>
            <pc:docMk/>
            <pc:sldMk cId="3756422265" sldId="266"/>
            <ac:cxnSpMk id="164" creationId="{A08FDE0E-D699-3335-1097-5CBDE8BC09DB}"/>
          </ac:cxnSpMkLst>
        </pc:cxnChg>
        <pc:cxnChg chg="mod">
          <ac:chgData name="Rosario Spadaro" userId="bcfba43aa6d62dc1" providerId="LiveId" clId="{B7819C49-68D5-4C51-B3A2-1F9A0298ABC4}" dt="2022-10-07T19:58:27.170" v="760"/>
          <ac:cxnSpMkLst>
            <pc:docMk/>
            <pc:sldMk cId="3756422265" sldId="266"/>
            <ac:cxnSpMk id="165" creationId="{1CF490E6-1140-1C25-2120-8EA4FEB97340}"/>
          </ac:cxnSpMkLst>
        </pc:cxnChg>
        <pc:cxnChg chg="mod">
          <ac:chgData name="Rosario Spadaro" userId="bcfba43aa6d62dc1" providerId="LiveId" clId="{B7819C49-68D5-4C51-B3A2-1F9A0298ABC4}" dt="2022-10-07T19:58:27.170" v="760"/>
          <ac:cxnSpMkLst>
            <pc:docMk/>
            <pc:sldMk cId="3756422265" sldId="266"/>
            <ac:cxnSpMk id="166" creationId="{56FBA316-C1BC-737F-B11D-E8264CD2E76E}"/>
          </ac:cxnSpMkLst>
        </pc:cxnChg>
        <pc:cxnChg chg="mod">
          <ac:chgData name="Rosario Spadaro" userId="bcfba43aa6d62dc1" providerId="LiveId" clId="{B7819C49-68D5-4C51-B3A2-1F9A0298ABC4}" dt="2022-10-07T19:58:27.170" v="760"/>
          <ac:cxnSpMkLst>
            <pc:docMk/>
            <pc:sldMk cId="3756422265" sldId="266"/>
            <ac:cxnSpMk id="167" creationId="{2D21452F-5C9B-EA9E-8BD1-356D03440DBC}"/>
          </ac:cxnSpMkLst>
        </pc:cxnChg>
        <pc:cxnChg chg="mod">
          <ac:chgData name="Rosario Spadaro" userId="bcfba43aa6d62dc1" providerId="LiveId" clId="{B7819C49-68D5-4C51-B3A2-1F9A0298ABC4}" dt="2022-10-07T19:58:27.170" v="760"/>
          <ac:cxnSpMkLst>
            <pc:docMk/>
            <pc:sldMk cId="3756422265" sldId="266"/>
            <ac:cxnSpMk id="168" creationId="{7069AA28-1816-2395-74B0-9FE4B399B480}"/>
          </ac:cxnSpMkLst>
        </pc:cxnChg>
        <pc:cxnChg chg="mod">
          <ac:chgData name="Rosario Spadaro" userId="bcfba43aa6d62dc1" providerId="LiveId" clId="{B7819C49-68D5-4C51-B3A2-1F9A0298ABC4}" dt="2022-10-07T19:58:27.170" v="760"/>
          <ac:cxnSpMkLst>
            <pc:docMk/>
            <pc:sldMk cId="3756422265" sldId="266"/>
            <ac:cxnSpMk id="169" creationId="{F714AFE4-5219-923A-E26A-0DFE444CF315}"/>
          </ac:cxnSpMkLst>
        </pc:cxnChg>
        <pc:cxnChg chg="mod">
          <ac:chgData name="Rosario Spadaro" userId="bcfba43aa6d62dc1" providerId="LiveId" clId="{B7819C49-68D5-4C51-B3A2-1F9A0298ABC4}" dt="2022-10-07T19:58:27.170" v="760"/>
          <ac:cxnSpMkLst>
            <pc:docMk/>
            <pc:sldMk cId="3756422265" sldId="266"/>
            <ac:cxnSpMk id="170" creationId="{C327B313-DF59-539B-9399-B9DA8D14309E}"/>
          </ac:cxnSpMkLst>
        </pc:cxnChg>
        <pc:cxnChg chg="mod">
          <ac:chgData name="Rosario Spadaro" userId="bcfba43aa6d62dc1" providerId="LiveId" clId="{B7819C49-68D5-4C51-B3A2-1F9A0298ABC4}" dt="2022-10-07T19:58:27.170" v="760"/>
          <ac:cxnSpMkLst>
            <pc:docMk/>
            <pc:sldMk cId="3756422265" sldId="266"/>
            <ac:cxnSpMk id="171" creationId="{4599AD37-1AAF-0ABF-BC5D-21D213E5A043}"/>
          </ac:cxnSpMkLst>
        </pc:cxnChg>
        <pc:cxnChg chg="add del mod">
          <ac:chgData name="Rosario Spadaro" userId="bcfba43aa6d62dc1" providerId="LiveId" clId="{B7819C49-68D5-4C51-B3A2-1F9A0298ABC4}" dt="2022-10-07T19:58:28.801" v="761"/>
          <ac:cxnSpMkLst>
            <pc:docMk/>
            <pc:sldMk cId="3756422265" sldId="266"/>
            <ac:cxnSpMk id="172" creationId="{9F7A3E76-7FC0-9668-CEFF-DD939B90BC94}"/>
          </ac:cxnSpMkLst>
        </pc:cxnChg>
        <pc:cxnChg chg="add del mod">
          <ac:chgData name="Rosario Spadaro" userId="bcfba43aa6d62dc1" providerId="LiveId" clId="{B7819C49-68D5-4C51-B3A2-1F9A0298ABC4}" dt="2022-10-07T19:58:28.801" v="761"/>
          <ac:cxnSpMkLst>
            <pc:docMk/>
            <pc:sldMk cId="3756422265" sldId="266"/>
            <ac:cxnSpMk id="173" creationId="{A48E93FD-C06E-663F-CBBD-26B31E19B58C}"/>
          </ac:cxnSpMkLst>
        </pc:cxnChg>
        <pc:cxnChg chg="mod">
          <ac:chgData name="Rosario Spadaro" userId="bcfba43aa6d62dc1" providerId="LiveId" clId="{B7819C49-68D5-4C51-B3A2-1F9A0298ABC4}" dt="2022-10-07T19:58:34.399" v="763"/>
          <ac:cxnSpMkLst>
            <pc:docMk/>
            <pc:sldMk cId="3756422265" sldId="266"/>
            <ac:cxnSpMk id="194" creationId="{D0B2F0B4-B504-65A5-73C6-91FDDF1DFC6A}"/>
          </ac:cxnSpMkLst>
        </pc:cxnChg>
        <pc:cxnChg chg="mod">
          <ac:chgData name="Rosario Spadaro" userId="bcfba43aa6d62dc1" providerId="LiveId" clId="{B7819C49-68D5-4C51-B3A2-1F9A0298ABC4}" dt="2022-10-07T19:58:34.399" v="763"/>
          <ac:cxnSpMkLst>
            <pc:docMk/>
            <pc:sldMk cId="3756422265" sldId="266"/>
            <ac:cxnSpMk id="195" creationId="{85AD6649-0D00-17A1-BF4D-6D2AC0DD735D}"/>
          </ac:cxnSpMkLst>
        </pc:cxnChg>
        <pc:cxnChg chg="mod">
          <ac:chgData name="Rosario Spadaro" userId="bcfba43aa6d62dc1" providerId="LiveId" clId="{B7819C49-68D5-4C51-B3A2-1F9A0298ABC4}" dt="2022-10-07T19:58:34.399" v="763"/>
          <ac:cxnSpMkLst>
            <pc:docMk/>
            <pc:sldMk cId="3756422265" sldId="266"/>
            <ac:cxnSpMk id="196" creationId="{2227EDF7-E280-E435-3D52-4ABD2EA3FD80}"/>
          </ac:cxnSpMkLst>
        </pc:cxnChg>
        <pc:cxnChg chg="mod">
          <ac:chgData name="Rosario Spadaro" userId="bcfba43aa6d62dc1" providerId="LiveId" clId="{B7819C49-68D5-4C51-B3A2-1F9A0298ABC4}" dt="2022-10-07T19:58:34.399" v="763"/>
          <ac:cxnSpMkLst>
            <pc:docMk/>
            <pc:sldMk cId="3756422265" sldId="266"/>
            <ac:cxnSpMk id="197" creationId="{044D0DE0-81A5-CCD7-721E-0584851323F3}"/>
          </ac:cxnSpMkLst>
        </pc:cxnChg>
        <pc:cxnChg chg="mod">
          <ac:chgData name="Rosario Spadaro" userId="bcfba43aa6d62dc1" providerId="LiveId" clId="{B7819C49-68D5-4C51-B3A2-1F9A0298ABC4}" dt="2022-10-07T19:58:34.399" v="763"/>
          <ac:cxnSpMkLst>
            <pc:docMk/>
            <pc:sldMk cId="3756422265" sldId="266"/>
            <ac:cxnSpMk id="199" creationId="{89671DD6-7EF1-51BD-733A-676966388C48}"/>
          </ac:cxnSpMkLst>
        </pc:cxnChg>
        <pc:cxnChg chg="mod">
          <ac:chgData name="Rosario Spadaro" userId="bcfba43aa6d62dc1" providerId="LiveId" clId="{B7819C49-68D5-4C51-B3A2-1F9A0298ABC4}" dt="2022-10-07T19:58:34.399" v="763"/>
          <ac:cxnSpMkLst>
            <pc:docMk/>
            <pc:sldMk cId="3756422265" sldId="266"/>
            <ac:cxnSpMk id="200" creationId="{93B3E950-F8C2-EEDE-5BC1-D35726E48D39}"/>
          </ac:cxnSpMkLst>
        </pc:cxnChg>
        <pc:cxnChg chg="mod">
          <ac:chgData name="Rosario Spadaro" userId="bcfba43aa6d62dc1" providerId="LiveId" clId="{B7819C49-68D5-4C51-B3A2-1F9A0298ABC4}" dt="2022-10-07T19:58:34.399" v="763"/>
          <ac:cxnSpMkLst>
            <pc:docMk/>
            <pc:sldMk cId="3756422265" sldId="266"/>
            <ac:cxnSpMk id="201" creationId="{2C719C27-A0B1-33B3-FF89-2852AAE897B3}"/>
          </ac:cxnSpMkLst>
        </pc:cxnChg>
        <pc:cxnChg chg="mod">
          <ac:chgData name="Rosario Spadaro" userId="bcfba43aa6d62dc1" providerId="LiveId" clId="{B7819C49-68D5-4C51-B3A2-1F9A0298ABC4}" dt="2022-10-07T19:58:34.399" v="763"/>
          <ac:cxnSpMkLst>
            <pc:docMk/>
            <pc:sldMk cId="3756422265" sldId="266"/>
            <ac:cxnSpMk id="202" creationId="{84699942-648C-6620-F1EB-758A5FABE54F}"/>
          </ac:cxnSpMkLst>
        </pc:cxnChg>
        <pc:cxnChg chg="mod">
          <ac:chgData name="Rosario Spadaro" userId="bcfba43aa6d62dc1" providerId="LiveId" clId="{B7819C49-68D5-4C51-B3A2-1F9A0298ABC4}" dt="2022-10-07T19:58:34.399" v="763"/>
          <ac:cxnSpMkLst>
            <pc:docMk/>
            <pc:sldMk cId="3756422265" sldId="266"/>
            <ac:cxnSpMk id="203" creationId="{5174D409-6FFD-747E-C61D-AB711CBA224A}"/>
          </ac:cxnSpMkLst>
        </pc:cxnChg>
        <pc:cxnChg chg="mod">
          <ac:chgData name="Rosario Spadaro" userId="bcfba43aa6d62dc1" providerId="LiveId" clId="{B7819C49-68D5-4C51-B3A2-1F9A0298ABC4}" dt="2022-10-07T19:58:34.399" v="763"/>
          <ac:cxnSpMkLst>
            <pc:docMk/>
            <pc:sldMk cId="3756422265" sldId="266"/>
            <ac:cxnSpMk id="204" creationId="{2F0E33C1-B105-EF54-305B-26F228E23A36}"/>
          </ac:cxnSpMkLst>
        </pc:cxnChg>
        <pc:cxnChg chg="mod">
          <ac:chgData name="Rosario Spadaro" userId="bcfba43aa6d62dc1" providerId="LiveId" clId="{B7819C49-68D5-4C51-B3A2-1F9A0298ABC4}" dt="2022-10-07T19:58:34.399" v="763"/>
          <ac:cxnSpMkLst>
            <pc:docMk/>
            <pc:sldMk cId="3756422265" sldId="266"/>
            <ac:cxnSpMk id="205" creationId="{821D1426-D80A-82C5-E8DB-335AC42BF515}"/>
          </ac:cxnSpMkLst>
        </pc:cxnChg>
        <pc:cxnChg chg="mod">
          <ac:chgData name="Rosario Spadaro" userId="bcfba43aa6d62dc1" providerId="LiveId" clId="{B7819C49-68D5-4C51-B3A2-1F9A0298ABC4}" dt="2022-10-07T19:58:34.399" v="763"/>
          <ac:cxnSpMkLst>
            <pc:docMk/>
            <pc:sldMk cId="3756422265" sldId="266"/>
            <ac:cxnSpMk id="206" creationId="{91D649E0-AA5D-023E-8A9D-5180C0CED819}"/>
          </ac:cxnSpMkLst>
        </pc:cxnChg>
        <pc:cxnChg chg="mod">
          <ac:chgData name="Rosario Spadaro" userId="bcfba43aa6d62dc1" providerId="LiveId" clId="{B7819C49-68D5-4C51-B3A2-1F9A0298ABC4}" dt="2022-10-07T19:58:34.399" v="763"/>
          <ac:cxnSpMkLst>
            <pc:docMk/>
            <pc:sldMk cId="3756422265" sldId="266"/>
            <ac:cxnSpMk id="207" creationId="{4D3C2914-825E-C21D-7DF2-06E2A45A312D}"/>
          </ac:cxnSpMkLst>
        </pc:cxnChg>
        <pc:cxnChg chg="mod">
          <ac:chgData name="Rosario Spadaro" userId="bcfba43aa6d62dc1" providerId="LiveId" clId="{B7819C49-68D5-4C51-B3A2-1F9A0298ABC4}" dt="2022-10-07T19:58:34.399" v="763"/>
          <ac:cxnSpMkLst>
            <pc:docMk/>
            <pc:sldMk cId="3756422265" sldId="266"/>
            <ac:cxnSpMk id="208" creationId="{C51AFC8E-7A90-ECDF-2649-B57064D68B28}"/>
          </ac:cxnSpMkLst>
        </pc:cxnChg>
        <pc:cxnChg chg="mod">
          <ac:chgData name="Rosario Spadaro" userId="bcfba43aa6d62dc1" providerId="LiveId" clId="{B7819C49-68D5-4C51-B3A2-1F9A0298ABC4}" dt="2022-10-07T19:58:34.399" v="763"/>
          <ac:cxnSpMkLst>
            <pc:docMk/>
            <pc:sldMk cId="3756422265" sldId="266"/>
            <ac:cxnSpMk id="209" creationId="{34181A15-4BB7-C34F-531F-BC7C23770D1C}"/>
          </ac:cxnSpMkLst>
        </pc:cxnChg>
        <pc:cxnChg chg="mod">
          <ac:chgData name="Rosario Spadaro" userId="bcfba43aa6d62dc1" providerId="LiveId" clId="{B7819C49-68D5-4C51-B3A2-1F9A0298ABC4}" dt="2022-10-07T19:58:34.399" v="763"/>
          <ac:cxnSpMkLst>
            <pc:docMk/>
            <pc:sldMk cId="3756422265" sldId="266"/>
            <ac:cxnSpMk id="210" creationId="{5BC5D2F9-936D-14C2-03E8-E8651FECB05F}"/>
          </ac:cxnSpMkLst>
        </pc:cxnChg>
        <pc:cxnChg chg="mod">
          <ac:chgData name="Rosario Spadaro" userId="bcfba43aa6d62dc1" providerId="LiveId" clId="{B7819C49-68D5-4C51-B3A2-1F9A0298ABC4}" dt="2022-10-07T19:58:34.399" v="763"/>
          <ac:cxnSpMkLst>
            <pc:docMk/>
            <pc:sldMk cId="3756422265" sldId="266"/>
            <ac:cxnSpMk id="211" creationId="{E956AC9A-889F-BEB2-D0F5-F44029AA4FAE}"/>
          </ac:cxnSpMkLst>
        </pc:cxnChg>
        <pc:cxnChg chg="mod">
          <ac:chgData name="Rosario Spadaro" userId="bcfba43aa6d62dc1" providerId="LiveId" clId="{B7819C49-68D5-4C51-B3A2-1F9A0298ABC4}" dt="2022-10-07T19:58:34.399" v="763"/>
          <ac:cxnSpMkLst>
            <pc:docMk/>
            <pc:sldMk cId="3756422265" sldId="266"/>
            <ac:cxnSpMk id="213" creationId="{B539A8B9-4A41-1844-407C-DB4C4F0C5293}"/>
          </ac:cxnSpMkLst>
        </pc:cxnChg>
        <pc:cxnChg chg="mod">
          <ac:chgData name="Rosario Spadaro" userId="bcfba43aa6d62dc1" providerId="LiveId" clId="{B7819C49-68D5-4C51-B3A2-1F9A0298ABC4}" dt="2022-10-07T19:58:34.399" v="763"/>
          <ac:cxnSpMkLst>
            <pc:docMk/>
            <pc:sldMk cId="3756422265" sldId="266"/>
            <ac:cxnSpMk id="214" creationId="{CA515160-0642-9261-8FA9-878621E26DCD}"/>
          </ac:cxnSpMkLst>
        </pc:cxnChg>
        <pc:cxnChg chg="mod">
          <ac:chgData name="Rosario Spadaro" userId="bcfba43aa6d62dc1" providerId="LiveId" clId="{B7819C49-68D5-4C51-B3A2-1F9A0298ABC4}" dt="2022-10-07T19:58:34.399" v="763"/>
          <ac:cxnSpMkLst>
            <pc:docMk/>
            <pc:sldMk cId="3756422265" sldId="266"/>
            <ac:cxnSpMk id="215" creationId="{33F63F9C-5855-4002-17B5-CB55764FAE20}"/>
          </ac:cxnSpMkLst>
        </pc:cxnChg>
        <pc:cxnChg chg="mod">
          <ac:chgData name="Rosario Spadaro" userId="bcfba43aa6d62dc1" providerId="LiveId" clId="{B7819C49-68D5-4C51-B3A2-1F9A0298ABC4}" dt="2022-10-07T19:58:34.399" v="763"/>
          <ac:cxnSpMkLst>
            <pc:docMk/>
            <pc:sldMk cId="3756422265" sldId="266"/>
            <ac:cxnSpMk id="217" creationId="{B726F72E-99E7-D883-C3BF-FD8FD7C218E3}"/>
          </ac:cxnSpMkLst>
        </pc:cxnChg>
        <pc:cxnChg chg="mod">
          <ac:chgData name="Rosario Spadaro" userId="bcfba43aa6d62dc1" providerId="LiveId" clId="{B7819C49-68D5-4C51-B3A2-1F9A0298ABC4}" dt="2022-10-07T19:58:34.399" v="763"/>
          <ac:cxnSpMkLst>
            <pc:docMk/>
            <pc:sldMk cId="3756422265" sldId="266"/>
            <ac:cxnSpMk id="219" creationId="{AA248D93-3DC5-8069-2DA0-29216E8109A5}"/>
          </ac:cxnSpMkLst>
        </pc:cxnChg>
        <pc:cxnChg chg="mod">
          <ac:chgData name="Rosario Spadaro" userId="bcfba43aa6d62dc1" providerId="LiveId" clId="{B7819C49-68D5-4C51-B3A2-1F9A0298ABC4}" dt="2022-10-07T19:58:34.399" v="763"/>
          <ac:cxnSpMkLst>
            <pc:docMk/>
            <pc:sldMk cId="3756422265" sldId="266"/>
            <ac:cxnSpMk id="222" creationId="{77E781B1-8B86-213B-B1AD-D82FD29EA8F7}"/>
          </ac:cxnSpMkLst>
        </pc:cxnChg>
        <pc:cxnChg chg="mod">
          <ac:chgData name="Rosario Spadaro" userId="bcfba43aa6d62dc1" providerId="LiveId" clId="{B7819C49-68D5-4C51-B3A2-1F9A0298ABC4}" dt="2022-10-07T19:58:34.399" v="763"/>
          <ac:cxnSpMkLst>
            <pc:docMk/>
            <pc:sldMk cId="3756422265" sldId="266"/>
            <ac:cxnSpMk id="224" creationId="{5ED34ECA-B680-D305-A9E9-2447160ACB0F}"/>
          </ac:cxnSpMkLst>
        </pc:cxnChg>
        <pc:cxnChg chg="mod">
          <ac:chgData name="Rosario Spadaro" userId="bcfba43aa6d62dc1" providerId="LiveId" clId="{B7819C49-68D5-4C51-B3A2-1F9A0298ABC4}" dt="2022-10-07T19:58:34.399" v="763"/>
          <ac:cxnSpMkLst>
            <pc:docMk/>
            <pc:sldMk cId="3756422265" sldId="266"/>
            <ac:cxnSpMk id="226" creationId="{C0C327CF-A388-A20E-03CE-9AEC68978030}"/>
          </ac:cxnSpMkLst>
        </pc:cxnChg>
        <pc:cxnChg chg="mod">
          <ac:chgData name="Rosario Spadaro" userId="bcfba43aa6d62dc1" providerId="LiveId" clId="{B7819C49-68D5-4C51-B3A2-1F9A0298ABC4}" dt="2022-10-07T19:58:34.399" v="763"/>
          <ac:cxnSpMkLst>
            <pc:docMk/>
            <pc:sldMk cId="3756422265" sldId="266"/>
            <ac:cxnSpMk id="231" creationId="{4C229586-A811-EF36-5407-A0E6A418B611}"/>
          </ac:cxnSpMkLst>
        </pc:cxnChg>
        <pc:cxnChg chg="mod">
          <ac:chgData name="Rosario Spadaro" userId="bcfba43aa6d62dc1" providerId="LiveId" clId="{B7819C49-68D5-4C51-B3A2-1F9A0298ABC4}" dt="2022-10-07T19:58:34.399" v="763"/>
          <ac:cxnSpMkLst>
            <pc:docMk/>
            <pc:sldMk cId="3756422265" sldId="266"/>
            <ac:cxnSpMk id="233" creationId="{42F28A78-077A-30E6-3A62-60F7C381188F}"/>
          </ac:cxnSpMkLst>
        </pc:cxnChg>
        <pc:cxnChg chg="mod">
          <ac:chgData name="Rosario Spadaro" userId="bcfba43aa6d62dc1" providerId="LiveId" clId="{B7819C49-68D5-4C51-B3A2-1F9A0298ABC4}" dt="2022-10-07T19:58:34.399" v="763"/>
          <ac:cxnSpMkLst>
            <pc:docMk/>
            <pc:sldMk cId="3756422265" sldId="266"/>
            <ac:cxnSpMk id="234" creationId="{275983BF-273B-15DE-9DC8-AF74DAFDF319}"/>
          </ac:cxnSpMkLst>
        </pc:cxnChg>
        <pc:cxnChg chg="mod">
          <ac:chgData name="Rosario Spadaro" userId="bcfba43aa6d62dc1" providerId="LiveId" clId="{B7819C49-68D5-4C51-B3A2-1F9A0298ABC4}" dt="2022-10-07T19:58:34.399" v="763"/>
          <ac:cxnSpMkLst>
            <pc:docMk/>
            <pc:sldMk cId="3756422265" sldId="266"/>
            <ac:cxnSpMk id="236" creationId="{E69ED7E9-BD21-CB25-BE0B-60289AC01702}"/>
          </ac:cxnSpMkLst>
        </pc:cxnChg>
        <pc:cxnChg chg="mod">
          <ac:chgData name="Rosario Spadaro" userId="bcfba43aa6d62dc1" providerId="LiveId" clId="{B7819C49-68D5-4C51-B3A2-1F9A0298ABC4}" dt="2022-10-07T19:58:34.399" v="763"/>
          <ac:cxnSpMkLst>
            <pc:docMk/>
            <pc:sldMk cId="3756422265" sldId="266"/>
            <ac:cxnSpMk id="237" creationId="{A743B4AE-60A2-C5AE-F3C3-F928CE1C8A9A}"/>
          </ac:cxnSpMkLst>
        </pc:cxnChg>
        <pc:cxnChg chg="mod">
          <ac:chgData name="Rosario Spadaro" userId="bcfba43aa6d62dc1" providerId="LiveId" clId="{B7819C49-68D5-4C51-B3A2-1F9A0298ABC4}" dt="2022-10-07T19:58:34.399" v="763"/>
          <ac:cxnSpMkLst>
            <pc:docMk/>
            <pc:sldMk cId="3756422265" sldId="266"/>
            <ac:cxnSpMk id="238" creationId="{1C5B3931-BBB9-3A1C-A103-2DC834951DEC}"/>
          </ac:cxnSpMkLst>
        </pc:cxnChg>
        <pc:cxnChg chg="mod">
          <ac:chgData name="Rosario Spadaro" userId="bcfba43aa6d62dc1" providerId="LiveId" clId="{B7819C49-68D5-4C51-B3A2-1F9A0298ABC4}" dt="2022-10-07T19:58:34.399" v="763"/>
          <ac:cxnSpMkLst>
            <pc:docMk/>
            <pc:sldMk cId="3756422265" sldId="266"/>
            <ac:cxnSpMk id="239" creationId="{B385AC07-E0A7-0DCE-D1D1-2F447814DE16}"/>
          </ac:cxnSpMkLst>
        </pc:cxnChg>
        <pc:cxnChg chg="mod">
          <ac:chgData name="Rosario Spadaro" userId="bcfba43aa6d62dc1" providerId="LiveId" clId="{B7819C49-68D5-4C51-B3A2-1F9A0298ABC4}" dt="2022-10-07T19:58:34.399" v="763"/>
          <ac:cxnSpMkLst>
            <pc:docMk/>
            <pc:sldMk cId="3756422265" sldId="266"/>
            <ac:cxnSpMk id="240" creationId="{D2AD1213-3EE0-1929-3320-F10ED6309244}"/>
          </ac:cxnSpMkLst>
        </pc:cxnChg>
        <pc:cxnChg chg="mod">
          <ac:chgData name="Rosario Spadaro" userId="bcfba43aa6d62dc1" providerId="LiveId" clId="{B7819C49-68D5-4C51-B3A2-1F9A0298ABC4}" dt="2022-10-07T19:58:34.399" v="763"/>
          <ac:cxnSpMkLst>
            <pc:docMk/>
            <pc:sldMk cId="3756422265" sldId="266"/>
            <ac:cxnSpMk id="241" creationId="{499C58C7-6BA3-602E-44D5-E2AA5FA00C83}"/>
          </ac:cxnSpMkLst>
        </pc:cxnChg>
        <pc:cxnChg chg="mod">
          <ac:chgData name="Rosario Spadaro" userId="bcfba43aa6d62dc1" providerId="LiveId" clId="{B7819C49-68D5-4C51-B3A2-1F9A0298ABC4}" dt="2022-10-07T19:58:34.399" v="763"/>
          <ac:cxnSpMkLst>
            <pc:docMk/>
            <pc:sldMk cId="3756422265" sldId="266"/>
            <ac:cxnSpMk id="242" creationId="{D4ECB74B-FBE9-7981-584E-E438F78706DC}"/>
          </ac:cxnSpMkLst>
        </pc:cxnChg>
        <pc:cxnChg chg="mod">
          <ac:chgData name="Rosario Spadaro" userId="bcfba43aa6d62dc1" providerId="LiveId" clId="{B7819C49-68D5-4C51-B3A2-1F9A0298ABC4}" dt="2022-10-07T19:58:34.399" v="763"/>
          <ac:cxnSpMkLst>
            <pc:docMk/>
            <pc:sldMk cId="3756422265" sldId="266"/>
            <ac:cxnSpMk id="243" creationId="{B88854CB-915A-E301-6541-4CB77E82E14B}"/>
          </ac:cxnSpMkLst>
        </pc:cxnChg>
        <pc:cxnChg chg="mod">
          <ac:chgData name="Rosario Spadaro" userId="bcfba43aa6d62dc1" providerId="LiveId" clId="{B7819C49-68D5-4C51-B3A2-1F9A0298ABC4}" dt="2022-10-07T19:58:34.399" v="763"/>
          <ac:cxnSpMkLst>
            <pc:docMk/>
            <pc:sldMk cId="3756422265" sldId="266"/>
            <ac:cxnSpMk id="244" creationId="{C522D58B-E63B-0154-DFBB-EBAE28BECB1D}"/>
          </ac:cxnSpMkLst>
        </pc:cxnChg>
        <pc:cxnChg chg="add mod">
          <ac:chgData name="Rosario Spadaro" userId="bcfba43aa6d62dc1" providerId="LiveId" clId="{B7819C49-68D5-4C51-B3A2-1F9A0298ABC4}" dt="2022-10-07T19:58:34.399" v="763"/>
          <ac:cxnSpMkLst>
            <pc:docMk/>
            <pc:sldMk cId="3756422265" sldId="266"/>
            <ac:cxnSpMk id="245" creationId="{24497194-E367-6D9B-68AD-088C9819CA19}"/>
          </ac:cxnSpMkLst>
        </pc:cxnChg>
        <pc:cxnChg chg="add mod">
          <ac:chgData name="Rosario Spadaro" userId="bcfba43aa6d62dc1" providerId="LiveId" clId="{B7819C49-68D5-4C51-B3A2-1F9A0298ABC4}" dt="2022-10-07T19:58:34.399" v="763"/>
          <ac:cxnSpMkLst>
            <pc:docMk/>
            <pc:sldMk cId="3756422265" sldId="266"/>
            <ac:cxnSpMk id="246" creationId="{70422EEB-B887-321A-D4C9-262ABBC5D5B8}"/>
          </ac:cxnSpMkLst>
        </pc:cxnChg>
      </pc:sldChg>
      <pc:sldChg chg="addSp delSp modSp add mod delAnim">
        <pc:chgData name="Rosario Spadaro" userId="bcfba43aa6d62dc1" providerId="LiveId" clId="{B7819C49-68D5-4C51-B3A2-1F9A0298ABC4}" dt="2022-10-07T20:16:33.836" v="852" actId="207"/>
        <pc:sldMkLst>
          <pc:docMk/>
          <pc:sldMk cId="936300625" sldId="267"/>
        </pc:sldMkLst>
        <pc:spChg chg="add mod">
          <ac:chgData name="Rosario Spadaro" userId="bcfba43aa6d62dc1" providerId="LiveId" clId="{B7819C49-68D5-4C51-B3A2-1F9A0298ABC4}" dt="2022-10-07T20:16:33.836" v="852" actId="207"/>
          <ac:spMkLst>
            <pc:docMk/>
            <pc:sldMk cId="936300625" sldId="267"/>
            <ac:spMk id="2" creationId="{8B5AA8A3-7EC9-A4BF-4BC6-41776C63AE19}"/>
          </ac:spMkLst>
        </pc:spChg>
        <pc:spChg chg="del">
          <ac:chgData name="Rosario Spadaro" userId="bcfba43aa6d62dc1" providerId="LiveId" clId="{B7819C49-68D5-4C51-B3A2-1F9A0298ABC4}" dt="2022-10-07T20:16:26.279" v="849" actId="478"/>
          <ac:spMkLst>
            <pc:docMk/>
            <pc:sldMk cId="936300625" sldId="267"/>
            <ac:spMk id="247" creationId="{FBAA311B-DC6B-F4B6-C0A3-C1B2319C0FBD}"/>
          </ac:spMkLst>
        </pc:spChg>
        <pc:spChg chg="del">
          <ac:chgData name="Rosario Spadaro" userId="bcfba43aa6d62dc1" providerId="LiveId" clId="{B7819C49-68D5-4C51-B3A2-1F9A0298ABC4}" dt="2022-10-07T20:16:26.279" v="849" actId="478"/>
          <ac:spMkLst>
            <pc:docMk/>
            <pc:sldMk cId="936300625" sldId="267"/>
            <ac:spMk id="248" creationId="{8C0BE140-531C-6E78-48B8-21359A64FE42}"/>
          </ac:spMkLst>
        </pc:spChg>
        <pc:spChg chg="del">
          <ac:chgData name="Rosario Spadaro" userId="bcfba43aa6d62dc1" providerId="LiveId" clId="{B7819C49-68D5-4C51-B3A2-1F9A0298ABC4}" dt="2022-10-07T20:16:30.602" v="851" actId="478"/>
          <ac:spMkLst>
            <pc:docMk/>
            <pc:sldMk cId="936300625" sldId="267"/>
            <ac:spMk id="249" creationId="{56F249A1-35FE-712E-85F1-FB4EBD00051B}"/>
          </ac:spMkLst>
        </pc:spChg>
        <pc:grpChg chg="del">
          <ac:chgData name="Rosario Spadaro" userId="bcfba43aa6d62dc1" providerId="LiveId" clId="{B7819C49-68D5-4C51-B3A2-1F9A0298ABC4}" dt="2022-10-07T20:16:26.279" v="849" actId="478"/>
          <ac:grpSpMkLst>
            <pc:docMk/>
            <pc:sldMk cId="936300625" sldId="267"/>
            <ac:grpSpMk id="176" creationId="{18DED238-5570-B306-350B-036B5B1DF6B7}"/>
          </ac:grpSpMkLst>
        </pc:grpChg>
        <pc:cxnChg chg="mod">
          <ac:chgData name="Rosario Spadaro" userId="bcfba43aa6d62dc1" providerId="LiveId" clId="{B7819C49-68D5-4C51-B3A2-1F9A0298ABC4}" dt="2022-10-07T20:16:26.279" v="849" actId="478"/>
          <ac:cxnSpMkLst>
            <pc:docMk/>
            <pc:sldMk cId="936300625" sldId="267"/>
            <ac:cxnSpMk id="194" creationId="{D0B2F0B4-B504-65A5-73C6-91FDDF1DFC6A}"/>
          </ac:cxnSpMkLst>
        </pc:cxnChg>
        <pc:cxnChg chg="mod">
          <ac:chgData name="Rosario Spadaro" userId="bcfba43aa6d62dc1" providerId="LiveId" clId="{B7819C49-68D5-4C51-B3A2-1F9A0298ABC4}" dt="2022-10-07T20:16:26.279" v="849" actId="478"/>
          <ac:cxnSpMkLst>
            <pc:docMk/>
            <pc:sldMk cId="936300625" sldId="267"/>
            <ac:cxnSpMk id="195" creationId="{85AD6649-0D00-17A1-BF4D-6D2AC0DD735D}"/>
          </ac:cxnSpMkLst>
        </pc:cxnChg>
        <pc:cxnChg chg="mod">
          <ac:chgData name="Rosario Spadaro" userId="bcfba43aa6d62dc1" providerId="LiveId" clId="{B7819C49-68D5-4C51-B3A2-1F9A0298ABC4}" dt="2022-10-07T20:16:26.279" v="849" actId="478"/>
          <ac:cxnSpMkLst>
            <pc:docMk/>
            <pc:sldMk cId="936300625" sldId="267"/>
            <ac:cxnSpMk id="196" creationId="{2227EDF7-E280-E435-3D52-4ABD2EA3FD80}"/>
          </ac:cxnSpMkLst>
        </pc:cxnChg>
        <pc:cxnChg chg="mod">
          <ac:chgData name="Rosario Spadaro" userId="bcfba43aa6d62dc1" providerId="LiveId" clId="{B7819C49-68D5-4C51-B3A2-1F9A0298ABC4}" dt="2022-10-07T20:16:26.279" v="849" actId="478"/>
          <ac:cxnSpMkLst>
            <pc:docMk/>
            <pc:sldMk cId="936300625" sldId="267"/>
            <ac:cxnSpMk id="197" creationId="{044D0DE0-81A5-CCD7-721E-0584851323F3}"/>
          </ac:cxnSpMkLst>
        </pc:cxnChg>
        <pc:cxnChg chg="mod">
          <ac:chgData name="Rosario Spadaro" userId="bcfba43aa6d62dc1" providerId="LiveId" clId="{B7819C49-68D5-4C51-B3A2-1F9A0298ABC4}" dt="2022-10-07T20:16:26.279" v="849" actId="478"/>
          <ac:cxnSpMkLst>
            <pc:docMk/>
            <pc:sldMk cId="936300625" sldId="267"/>
            <ac:cxnSpMk id="199" creationId="{89671DD6-7EF1-51BD-733A-676966388C48}"/>
          </ac:cxnSpMkLst>
        </pc:cxnChg>
        <pc:cxnChg chg="mod">
          <ac:chgData name="Rosario Spadaro" userId="bcfba43aa6d62dc1" providerId="LiveId" clId="{B7819C49-68D5-4C51-B3A2-1F9A0298ABC4}" dt="2022-10-07T20:16:26.279" v="849" actId="478"/>
          <ac:cxnSpMkLst>
            <pc:docMk/>
            <pc:sldMk cId="936300625" sldId="267"/>
            <ac:cxnSpMk id="200" creationId="{93B3E950-F8C2-EEDE-5BC1-D35726E48D39}"/>
          </ac:cxnSpMkLst>
        </pc:cxnChg>
        <pc:cxnChg chg="mod">
          <ac:chgData name="Rosario Spadaro" userId="bcfba43aa6d62dc1" providerId="LiveId" clId="{B7819C49-68D5-4C51-B3A2-1F9A0298ABC4}" dt="2022-10-07T20:16:26.279" v="849" actId="478"/>
          <ac:cxnSpMkLst>
            <pc:docMk/>
            <pc:sldMk cId="936300625" sldId="267"/>
            <ac:cxnSpMk id="201" creationId="{2C719C27-A0B1-33B3-FF89-2852AAE897B3}"/>
          </ac:cxnSpMkLst>
        </pc:cxnChg>
        <pc:cxnChg chg="mod">
          <ac:chgData name="Rosario Spadaro" userId="bcfba43aa6d62dc1" providerId="LiveId" clId="{B7819C49-68D5-4C51-B3A2-1F9A0298ABC4}" dt="2022-10-07T20:16:26.279" v="849" actId="478"/>
          <ac:cxnSpMkLst>
            <pc:docMk/>
            <pc:sldMk cId="936300625" sldId="267"/>
            <ac:cxnSpMk id="202" creationId="{84699942-648C-6620-F1EB-758A5FABE54F}"/>
          </ac:cxnSpMkLst>
        </pc:cxnChg>
        <pc:cxnChg chg="mod">
          <ac:chgData name="Rosario Spadaro" userId="bcfba43aa6d62dc1" providerId="LiveId" clId="{B7819C49-68D5-4C51-B3A2-1F9A0298ABC4}" dt="2022-10-07T20:16:26.279" v="849" actId="478"/>
          <ac:cxnSpMkLst>
            <pc:docMk/>
            <pc:sldMk cId="936300625" sldId="267"/>
            <ac:cxnSpMk id="203" creationId="{5174D409-6FFD-747E-C61D-AB711CBA224A}"/>
          </ac:cxnSpMkLst>
        </pc:cxnChg>
        <pc:cxnChg chg="mod">
          <ac:chgData name="Rosario Spadaro" userId="bcfba43aa6d62dc1" providerId="LiveId" clId="{B7819C49-68D5-4C51-B3A2-1F9A0298ABC4}" dt="2022-10-07T20:16:26.279" v="849" actId="478"/>
          <ac:cxnSpMkLst>
            <pc:docMk/>
            <pc:sldMk cId="936300625" sldId="267"/>
            <ac:cxnSpMk id="204" creationId="{2F0E33C1-B105-EF54-305B-26F228E23A36}"/>
          </ac:cxnSpMkLst>
        </pc:cxnChg>
        <pc:cxnChg chg="mod">
          <ac:chgData name="Rosario Spadaro" userId="bcfba43aa6d62dc1" providerId="LiveId" clId="{B7819C49-68D5-4C51-B3A2-1F9A0298ABC4}" dt="2022-10-07T20:16:26.279" v="849" actId="478"/>
          <ac:cxnSpMkLst>
            <pc:docMk/>
            <pc:sldMk cId="936300625" sldId="267"/>
            <ac:cxnSpMk id="205" creationId="{821D1426-D80A-82C5-E8DB-335AC42BF515}"/>
          </ac:cxnSpMkLst>
        </pc:cxnChg>
        <pc:cxnChg chg="mod">
          <ac:chgData name="Rosario Spadaro" userId="bcfba43aa6d62dc1" providerId="LiveId" clId="{B7819C49-68D5-4C51-B3A2-1F9A0298ABC4}" dt="2022-10-07T20:16:26.279" v="849" actId="478"/>
          <ac:cxnSpMkLst>
            <pc:docMk/>
            <pc:sldMk cId="936300625" sldId="267"/>
            <ac:cxnSpMk id="206" creationId="{91D649E0-AA5D-023E-8A9D-5180C0CED819}"/>
          </ac:cxnSpMkLst>
        </pc:cxnChg>
        <pc:cxnChg chg="mod">
          <ac:chgData name="Rosario Spadaro" userId="bcfba43aa6d62dc1" providerId="LiveId" clId="{B7819C49-68D5-4C51-B3A2-1F9A0298ABC4}" dt="2022-10-07T20:16:26.279" v="849" actId="478"/>
          <ac:cxnSpMkLst>
            <pc:docMk/>
            <pc:sldMk cId="936300625" sldId="267"/>
            <ac:cxnSpMk id="207" creationId="{4D3C2914-825E-C21D-7DF2-06E2A45A312D}"/>
          </ac:cxnSpMkLst>
        </pc:cxnChg>
        <pc:cxnChg chg="mod">
          <ac:chgData name="Rosario Spadaro" userId="bcfba43aa6d62dc1" providerId="LiveId" clId="{B7819C49-68D5-4C51-B3A2-1F9A0298ABC4}" dt="2022-10-07T20:16:26.279" v="849" actId="478"/>
          <ac:cxnSpMkLst>
            <pc:docMk/>
            <pc:sldMk cId="936300625" sldId="267"/>
            <ac:cxnSpMk id="208" creationId="{C51AFC8E-7A90-ECDF-2649-B57064D68B28}"/>
          </ac:cxnSpMkLst>
        </pc:cxnChg>
        <pc:cxnChg chg="mod">
          <ac:chgData name="Rosario Spadaro" userId="bcfba43aa6d62dc1" providerId="LiveId" clId="{B7819C49-68D5-4C51-B3A2-1F9A0298ABC4}" dt="2022-10-07T20:16:26.279" v="849" actId="478"/>
          <ac:cxnSpMkLst>
            <pc:docMk/>
            <pc:sldMk cId="936300625" sldId="267"/>
            <ac:cxnSpMk id="209" creationId="{34181A15-4BB7-C34F-531F-BC7C23770D1C}"/>
          </ac:cxnSpMkLst>
        </pc:cxnChg>
        <pc:cxnChg chg="mod">
          <ac:chgData name="Rosario Spadaro" userId="bcfba43aa6d62dc1" providerId="LiveId" clId="{B7819C49-68D5-4C51-B3A2-1F9A0298ABC4}" dt="2022-10-07T20:16:26.279" v="849" actId="478"/>
          <ac:cxnSpMkLst>
            <pc:docMk/>
            <pc:sldMk cId="936300625" sldId="267"/>
            <ac:cxnSpMk id="210" creationId="{5BC5D2F9-936D-14C2-03E8-E8651FECB05F}"/>
          </ac:cxnSpMkLst>
        </pc:cxnChg>
        <pc:cxnChg chg="mod">
          <ac:chgData name="Rosario Spadaro" userId="bcfba43aa6d62dc1" providerId="LiveId" clId="{B7819C49-68D5-4C51-B3A2-1F9A0298ABC4}" dt="2022-10-07T20:16:26.279" v="849" actId="478"/>
          <ac:cxnSpMkLst>
            <pc:docMk/>
            <pc:sldMk cId="936300625" sldId="267"/>
            <ac:cxnSpMk id="211" creationId="{E956AC9A-889F-BEB2-D0F5-F44029AA4FAE}"/>
          </ac:cxnSpMkLst>
        </pc:cxnChg>
        <pc:cxnChg chg="mod">
          <ac:chgData name="Rosario Spadaro" userId="bcfba43aa6d62dc1" providerId="LiveId" clId="{B7819C49-68D5-4C51-B3A2-1F9A0298ABC4}" dt="2022-10-07T20:16:26.279" v="849" actId="478"/>
          <ac:cxnSpMkLst>
            <pc:docMk/>
            <pc:sldMk cId="936300625" sldId="267"/>
            <ac:cxnSpMk id="213" creationId="{B539A8B9-4A41-1844-407C-DB4C4F0C5293}"/>
          </ac:cxnSpMkLst>
        </pc:cxnChg>
        <pc:cxnChg chg="mod">
          <ac:chgData name="Rosario Spadaro" userId="bcfba43aa6d62dc1" providerId="LiveId" clId="{B7819C49-68D5-4C51-B3A2-1F9A0298ABC4}" dt="2022-10-07T20:16:26.279" v="849" actId="478"/>
          <ac:cxnSpMkLst>
            <pc:docMk/>
            <pc:sldMk cId="936300625" sldId="267"/>
            <ac:cxnSpMk id="214" creationId="{CA515160-0642-9261-8FA9-878621E26DCD}"/>
          </ac:cxnSpMkLst>
        </pc:cxnChg>
        <pc:cxnChg chg="mod">
          <ac:chgData name="Rosario Spadaro" userId="bcfba43aa6d62dc1" providerId="LiveId" clId="{B7819C49-68D5-4C51-B3A2-1F9A0298ABC4}" dt="2022-10-07T20:16:26.279" v="849" actId="478"/>
          <ac:cxnSpMkLst>
            <pc:docMk/>
            <pc:sldMk cId="936300625" sldId="267"/>
            <ac:cxnSpMk id="215" creationId="{33F63F9C-5855-4002-17B5-CB55764FAE20}"/>
          </ac:cxnSpMkLst>
        </pc:cxnChg>
        <pc:cxnChg chg="mod">
          <ac:chgData name="Rosario Spadaro" userId="bcfba43aa6d62dc1" providerId="LiveId" clId="{B7819C49-68D5-4C51-B3A2-1F9A0298ABC4}" dt="2022-10-07T20:16:26.279" v="849" actId="478"/>
          <ac:cxnSpMkLst>
            <pc:docMk/>
            <pc:sldMk cId="936300625" sldId="267"/>
            <ac:cxnSpMk id="217" creationId="{B726F72E-99E7-D883-C3BF-FD8FD7C218E3}"/>
          </ac:cxnSpMkLst>
        </pc:cxnChg>
        <pc:cxnChg chg="mod">
          <ac:chgData name="Rosario Spadaro" userId="bcfba43aa6d62dc1" providerId="LiveId" clId="{B7819C49-68D5-4C51-B3A2-1F9A0298ABC4}" dt="2022-10-07T20:16:26.279" v="849" actId="478"/>
          <ac:cxnSpMkLst>
            <pc:docMk/>
            <pc:sldMk cId="936300625" sldId="267"/>
            <ac:cxnSpMk id="219" creationId="{AA248D93-3DC5-8069-2DA0-29216E8109A5}"/>
          </ac:cxnSpMkLst>
        </pc:cxnChg>
        <pc:cxnChg chg="mod">
          <ac:chgData name="Rosario Spadaro" userId="bcfba43aa6d62dc1" providerId="LiveId" clId="{B7819C49-68D5-4C51-B3A2-1F9A0298ABC4}" dt="2022-10-07T20:16:26.279" v="849" actId="478"/>
          <ac:cxnSpMkLst>
            <pc:docMk/>
            <pc:sldMk cId="936300625" sldId="267"/>
            <ac:cxnSpMk id="222" creationId="{77E781B1-8B86-213B-B1AD-D82FD29EA8F7}"/>
          </ac:cxnSpMkLst>
        </pc:cxnChg>
        <pc:cxnChg chg="mod">
          <ac:chgData name="Rosario Spadaro" userId="bcfba43aa6d62dc1" providerId="LiveId" clId="{B7819C49-68D5-4C51-B3A2-1F9A0298ABC4}" dt="2022-10-07T20:16:26.279" v="849" actId="478"/>
          <ac:cxnSpMkLst>
            <pc:docMk/>
            <pc:sldMk cId="936300625" sldId="267"/>
            <ac:cxnSpMk id="224" creationId="{5ED34ECA-B680-D305-A9E9-2447160ACB0F}"/>
          </ac:cxnSpMkLst>
        </pc:cxnChg>
        <pc:cxnChg chg="mod">
          <ac:chgData name="Rosario Spadaro" userId="bcfba43aa6d62dc1" providerId="LiveId" clId="{B7819C49-68D5-4C51-B3A2-1F9A0298ABC4}" dt="2022-10-07T20:16:26.279" v="849" actId="478"/>
          <ac:cxnSpMkLst>
            <pc:docMk/>
            <pc:sldMk cId="936300625" sldId="267"/>
            <ac:cxnSpMk id="226" creationId="{C0C327CF-A388-A20E-03CE-9AEC68978030}"/>
          </ac:cxnSpMkLst>
        </pc:cxnChg>
        <pc:cxnChg chg="mod">
          <ac:chgData name="Rosario Spadaro" userId="bcfba43aa6d62dc1" providerId="LiveId" clId="{B7819C49-68D5-4C51-B3A2-1F9A0298ABC4}" dt="2022-10-07T20:16:26.279" v="849" actId="478"/>
          <ac:cxnSpMkLst>
            <pc:docMk/>
            <pc:sldMk cId="936300625" sldId="267"/>
            <ac:cxnSpMk id="231" creationId="{4C229586-A811-EF36-5407-A0E6A418B611}"/>
          </ac:cxnSpMkLst>
        </pc:cxnChg>
        <pc:cxnChg chg="mod">
          <ac:chgData name="Rosario Spadaro" userId="bcfba43aa6d62dc1" providerId="LiveId" clId="{B7819C49-68D5-4C51-B3A2-1F9A0298ABC4}" dt="2022-10-07T20:16:26.279" v="849" actId="478"/>
          <ac:cxnSpMkLst>
            <pc:docMk/>
            <pc:sldMk cId="936300625" sldId="267"/>
            <ac:cxnSpMk id="233" creationId="{42F28A78-077A-30E6-3A62-60F7C381188F}"/>
          </ac:cxnSpMkLst>
        </pc:cxnChg>
        <pc:cxnChg chg="mod">
          <ac:chgData name="Rosario Spadaro" userId="bcfba43aa6d62dc1" providerId="LiveId" clId="{B7819C49-68D5-4C51-B3A2-1F9A0298ABC4}" dt="2022-10-07T20:16:26.279" v="849" actId="478"/>
          <ac:cxnSpMkLst>
            <pc:docMk/>
            <pc:sldMk cId="936300625" sldId="267"/>
            <ac:cxnSpMk id="234" creationId="{275983BF-273B-15DE-9DC8-AF74DAFDF319}"/>
          </ac:cxnSpMkLst>
        </pc:cxnChg>
        <pc:cxnChg chg="mod">
          <ac:chgData name="Rosario Spadaro" userId="bcfba43aa6d62dc1" providerId="LiveId" clId="{B7819C49-68D5-4C51-B3A2-1F9A0298ABC4}" dt="2022-10-07T20:16:26.279" v="849" actId="478"/>
          <ac:cxnSpMkLst>
            <pc:docMk/>
            <pc:sldMk cId="936300625" sldId="267"/>
            <ac:cxnSpMk id="236" creationId="{E69ED7E9-BD21-CB25-BE0B-60289AC01702}"/>
          </ac:cxnSpMkLst>
        </pc:cxnChg>
        <pc:cxnChg chg="mod">
          <ac:chgData name="Rosario Spadaro" userId="bcfba43aa6d62dc1" providerId="LiveId" clId="{B7819C49-68D5-4C51-B3A2-1F9A0298ABC4}" dt="2022-10-07T20:16:26.279" v="849" actId="478"/>
          <ac:cxnSpMkLst>
            <pc:docMk/>
            <pc:sldMk cId="936300625" sldId="267"/>
            <ac:cxnSpMk id="237" creationId="{A743B4AE-60A2-C5AE-F3C3-F928CE1C8A9A}"/>
          </ac:cxnSpMkLst>
        </pc:cxnChg>
        <pc:cxnChg chg="mod">
          <ac:chgData name="Rosario Spadaro" userId="bcfba43aa6d62dc1" providerId="LiveId" clId="{B7819C49-68D5-4C51-B3A2-1F9A0298ABC4}" dt="2022-10-07T20:16:26.279" v="849" actId="478"/>
          <ac:cxnSpMkLst>
            <pc:docMk/>
            <pc:sldMk cId="936300625" sldId="267"/>
            <ac:cxnSpMk id="238" creationId="{1C5B3931-BBB9-3A1C-A103-2DC834951DEC}"/>
          </ac:cxnSpMkLst>
        </pc:cxnChg>
        <pc:cxnChg chg="mod">
          <ac:chgData name="Rosario Spadaro" userId="bcfba43aa6d62dc1" providerId="LiveId" clId="{B7819C49-68D5-4C51-B3A2-1F9A0298ABC4}" dt="2022-10-07T20:16:26.279" v="849" actId="478"/>
          <ac:cxnSpMkLst>
            <pc:docMk/>
            <pc:sldMk cId="936300625" sldId="267"/>
            <ac:cxnSpMk id="239" creationId="{B385AC07-E0A7-0DCE-D1D1-2F447814DE16}"/>
          </ac:cxnSpMkLst>
        </pc:cxnChg>
        <pc:cxnChg chg="mod">
          <ac:chgData name="Rosario Spadaro" userId="bcfba43aa6d62dc1" providerId="LiveId" clId="{B7819C49-68D5-4C51-B3A2-1F9A0298ABC4}" dt="2022-10-07T20:16:26.279" v="849" actId="478"/>
          <ac:cxnSpMkLst>
            <pc:docMk/>
            <pc:sldMk cId="936300625" sldId="267"/>
            <ac:cxnSpMk id="240" creationId="{D2AD1213-3EE0-1929-3320-F10ED6309244}"/>
          </ac:cxnSpMkLst>
        </pc:cxnChg>
        <pc:cxnChg chg="mod">
          <ac:chgData name="Rosario Spadaro" userId="bcfba43aa6d62dc1" providerId="LiveId" clId="{B7819C49-68D5-4C51-B3A2-1F9A0298ABC4}" dt="2022-10-07T20:16:26.279" v="849" actId="478"/>
          <ac:cxnSpMkLst>
            <pc:docMk/>
            <pc:sldMk cId="936300625" sldId="267"/>
            <ac:cxnSpMk id="241" creationId="{499C58C7-6BA3-602E-44D5-E2AA5FA00C83}"/>
          </ac:cxnSpMkLst>
        </pc:cxnChg>
        <pc:cxnChg chg="mod">
          <ac:chgData name="Rosario Spadaro" userId="bcfba43aa6d62dc1" providerId="LiveId" clId="{B7819C49-68D5-4C51-B3A2-1F9A0298ABC4}" dt="2022-10-07T20:16:26.279" v="849" actId="478"/>
          <ac:cxnSpMkLst>
            <pc:docMk/>
            <pc:sldMk cId="936300625" sldId="267"/>
            <ac:cxnSpMk id="242" creationId="{D4ECB74B-FBE9-7981-584E-E438F78706DC}"/>
          </ac:cxnSpMkLst>
        </pc:cxnChg>
        <pc:cxnChg chg="mod">
          <ac:chgData name="Rosario Spadaro" userId="bcfba43aa6d62dc1" providerId="LiveId" clId="{B7819C49-68D5-4C51-B3A2-1F9A0298ABC4}" dt="2022-10-07T20:16:26.279" v="849" actId="478"/>
          <ac:cxnSpMkLst>
            <pc:docMk/>
            <pc:sldMk cId="936300625" sldId="267"/>
            <ac:cxnSpMk id="243" creationId="{B88854CB-915A-E301-6541-4CB77E82E14B}"/>
          </ac:cxnSpMkLst>
        </pc:cxnChg>
        <pc:cxnChg chg="mod">
          <ac:chgData name="Rosario Spadaro" userId="bcfba43aa6d62dc1" providerId="LiveId" clId="{B7819C49-68D5-4C51-B3A2-1F9A0298ABC4}" dt="2022-10-07T20:16:26.279" v="849" actId="478"/>
          <ac:cxnSpMkLst>
            <pc:docMk/>
            <pc:sldMk cId="936300625" sldId="267"/>
            <ac:cxnSpMk id="244" creationId="{C522D58B-E63B-0154-DFBB-EBAE28BECB1D}"/>
          </ac:cxnSpMkLst>
        </pc:cxnChg>
        <pc:cxnChg chg="del mod">
          <ac:chgData name="Rosario Spadaro" userId="bcfba43aa6d62dc1" providerId="LiveId" clId="{B7819C49-68D5-4C51-B3A2-1F9A0298ABC4}" dt="2022-10-07T20:16:26.279" v="849" actId="478"/>
          <ac:cxnSpMkLst>
            <pc:docMk/>
            <pc:sldMk cId="936300625" sldId="267"/>
            <ac:cxnSpMk id="245" creationId="{24497194-E367-6D9B-68AD-088C9819CA19}"/>
          </ac:cxnSpMkLst>
        </pc:cxnChg>
        <pc:cxnChg chg="del mod">
          <ac:chgData name="Rosario Spadaro" userId="bcfba43aa6d62dc1" providerId="LiveId" clId="{B7819C49-68D5-4C51-B3A2-1F9A0298ABC4}" dt="2022-10-07T20:16:26.279" v="849" actId="478"/>
          <ac:cxnSpMkLst>
            <pc:docMk/>
            <pc:sldMk cId="936300625" sldId="267"/>
            <ac:cxnSpMk id="246" creationId="{70422EEB-B887-321A-D4C9-262ABBC5D5B8}"/>
          </ac:cxnSpMkLst>
        </pc:cxnChg>
      </pc:sldChg>
      <pc:sldChg chg="addSp delSp modSp new mod">
        <pc:chgData name="Rosario Spadaro" userId="bcfba43aa6d62dc1" providerId="LiveId" clId="{B7819C49-68D5-4C51-B3A2-1F9A0298ABC4}" dt="2022-10-12T18:21:47.404" v="1624" actId="478"/>
        <pc:sldMkLst>
          <pc:docMk/>
          <pc:sldMk cId="1829669816" sldId="268"/>
        </pc:sldMkLst>
        <pc:spChg chg="del">
          <ac:chgData name="Rosario Spadaro" userId="bcfba43aa6d62dc1" providerId="LiveId" clId="{B7819C49-68D5-4C51-B3A2-1F9A0298ABC4}" dt="2022-10-11T15:47:44.537" v="1551" actId="478"/>
          <ac:spMkLst>
            <pc:docMk/>
            <pc:sldMk cId="1829669816" sldId="268"/>
            <ac:spMk id="2" creationId="{0EF0946E-E1C8-75B3-3263-383666F259BF}"/>
          </ac:spMkLst>
        </pc:spChg>
        <pc:spChg chg="del">
          <ac:chgData name="Rosario Spadaro" userId="bcfba43aa6d62dc1" providerId="LiveId" clId="{B7819C49-68D5-4C51-B3A2-1F9A0298ABC4}" dt="2022-10-11T15:47:43.591" v="1550" actId="478"/>
          <ac:spMkLst>
            <pc:docMk/>
            <pc:sldMk cId="1829669816" sldId="268"/>
            <ac:spMk id="3" creationId="{991225E2-59C3-FBBC-9181-BC1B4F82EFC3}"/>
          </ac:spMkLst>
        </pc:spChg>
        <pc:graphicFrameChg chg="add del mod">
          <ac:chgData name="Rosario Spadaro" userId="bcfba43aa6d62dc1" providerId="LiveId" clId="{B7819C49-68D5-4C51-B3A2-1F9A0298ABC4}" dt="2022-10-12T18:21:47.404" v="1624" actId="478"/>
          <ac:graphicFrameMkLst>
            <pc:docMk/>
            <pc:sldMk cId="1829669816" sldId="268"/>
            <ac:graphicFrameMk id="4" creationId="{6C6C0D19-F6A0-08AF-85A9-8A8133830387}"/>
          </ac:graphicFrameMkLst>
        </pc:graphicFrameChg>
      </pc:sldChg>
      <pc:sldChg chg="addSp delSp modSp new mod ord setBg">
        <pc:chgData name="Rosario Spadaro" userId="bcfba43aa6d62dc1" providerId="LiveId" clId="{B7819C49-68D5-4C51-B3A2-1F9A0298ABC4}" dt="2022-10-12T18:49:34.876" v="1885" actId="14861"/>
        <pc:sldMkLst>
          <pc:docMk/>
          <pc:sldMk cId="3558444600" sldId="269"/>
        </pc:sldMkLst>
        <pc:spChg chg="del">
          <ac:chgData name="Rosario Spadaro" userId="bcfba43aa6d62dc1" providerId="LiveId" clId="{B7819C49-68D5-4C51-B3A2-1F9A0298ABC4}" dt="2022-10-12T18:16:25.741" v="1620" actId="478"/>
          <ac:spMkLst>
            <pc:docMk/>
            <pc:sldMk cId="3558444600" sldId="269"/>
            <ac:spMk id="2" creationId="{B93A26DF-E4A8-1FC6-A07E-D066E8DB3D1F}"/>
          </ac:spMkLst>
        </pc:spChg>
        <pc:spChg chg="del">
          <ac:chgData name="Rosario Spadaro" userId="bcfba43aa6d62dc1" providerId="LiveId" clId="{B7819C49-68D5-4C51-B3A2-1F9A0298ABC4}" dt="2022-10-12T18:16:25.037" v="1619" actId="478"/>
          <ac:spMkLst>
            <pc:docMk/>
            <pc:sldMk cId="3558444600" sldId="269"/>
            <ac:spMk id="3" creationId="{61F59024-1F25-CD90-B454-5876A9EEA05C}"/>
          </ac:spMkLst>
        </pc:spChg>
        <pc:spChg chg="add mod">
          <ac:chgData name="Rosario Spadaro" userId="bcfba43aa6d62dc1" providerId="LiveId" clId="{B7819C49-68D5-4C51-B3A2-1F9A0298ABC4}" dt="2022-10-12T18:47:31.334" v="1874" actId="404"/>
          <ac:spMkLst>
            <pc:docMk/>
            <pc:sldMk cId="3558444600" sldId="269"/>
            <ac:spMk id="6" creationId="{7F23AAAE-C5CB-A926-8F89-B93ECFE95BA9}"/>
          </ac:spMkLst>
        </pc:spChg>
        <pc:picChg chg="add mod modCrop">
          <ac:chgData name="Rosario Spadaro" userId="bcfba43aa6d62dc1" providerId="LiveId" clId="{B7819C49-68D5-4C51-B3A2-1F9A0298ABC4}" dt="2022-10-12T18:49:34.876" v="1885" actId="14861"/>
          <ac:picMkLst>
            <pc:docMk/>
            <pc:sldMk cId="3558444600" sldId="269"/>
            <ac:picMk id="5" creationId="{FADDC125-0FA8-957A-27E3-97CE8AA721B1}"/>
          </ac:picMkLst>
        </pc:picChg>
      </pc:sldChg>
      <pc:sldChg chg="delSp add del setBg delDesignElem">
        <pc:chgData name="Rosario Spadaro" userId="bcfba43aa6d62dc1" providerId="LiveId" clId="{B7819C49-68D5-4C51-B3A2-1F9A0298ABC4}" dt="2022-10-07T19:29:19.157" v="425" actId="47"/>
        <pc:sldMkLst>
          <pc:docMk/>
          <pc:sldMk cId="153319916" sldId="270"/>
        </pc:sldMkLst>
        <pc:spChg chg="del">
          <ac:chgData name="Rosario Spadaro" userId="bcfba43aa6d62dc1" providerId="LiveId" clId="{B7819C49-68D5-4C51-B3A2-1F9A0298ABC4}" dt="2022-10-06T22:15:47.479" v="40"/>
          <ac:spMkLst>
            <pc:docMk/>
            <pc:sldMk cId="153319916" sldId="270"/>
            <ac:spMk id="7" creationId="{C7D023E4-8DE1-436E-9847-ED6A4B4B04FD}"/>
          </ac:spMkLst>
        </pc:spChg>
        <pc:grpChg chg="del">
          <ac:chgData name="Rosario Spadaro" userId="bcfba43aa6d62dc1" providerId="LiveId" clId="{B7819C49-68D5-4C51-B3A2-1F9A0298ABC4}" dt="2022-10-06T22:15:47.479" v="40"/>
          <ac:grpSpMkLst>
            <pc:docMk/>
            <pc:sldMk cId="153319916" sldId="270"/>
            <ac:grpSpMk id="9" creationId="{1FEC590B-3306-47E9-BD67-97F3F76169A4}"/>
          </ac:grpSpMkLst>
        </pc:grpChg>
        <pc:grpChg chg="del">
          <ac:chgData name="Rosario Spadaro" userId="bcfba43aa6d62dc1" providerId="LiveId" clId="{B7819C49-68D5-4C51-B3A2-1F9A0298ABC4}" dt="2022-10-06T22:15:47.479" v="40"/>
          <ac:grpSpMkLst>
            <pc:docMk/>
            <pc:sldMk cId="153319916" sldId="270"/>
            <ac:grpSpMk id="13" creationId="{A47AAF5E-1692-48C9-98FB-6432BF0BC4F7}"/>
          </ac:grpSpMkLst>
        </pc:gr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bcfba43aa6d62dc1/Documenti/grafici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8777068990073338E-2"/>
          <c:y val="3.125773332432371E-2"/>
          <c:w val="0.79814092404022929"/>
          <c:h val="0.74100252380032838"/>
        </c:manualLayout>
      </c:layout>
      <c:lineChart>
        <c:grouping val="standard"/>
        <c:varyColors val="0"/>
        <c:ser>
          <c:idx val="0"/>
          <c:order val="0"/>
          <c:tx>
            <c:strRef>
              <c:f>Foglio1!$E$4</c:f>
              <c:strCache>
                <c:ptCount val="1"/>
                <c:pt idx="0">
                  <c:v>Accuracy</c:v>
                </c:pt>
              </c:strCache>
            </c:strRef>
          </c:tx>
          <c:spPr>
            <a:ln w="34925" cap="rnd">
              <a:solidFill>
                <a:schemeClr val="accent1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1"/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errBars>
            <c:errDir val="y"/>
            <c:errBarType val="both"/>
            <c:errValType val="cust"/>
            <c:noEndCap val="0"/>
            <c:plus>
              <c:numRef>
                <c:f>Foglio1!$G$5:$G$11</c:f>
                <c:numCache>
                  <c:formatCode>General</c:formatCode>
                  <c:ptCount val="7"/>
                  <c:pt idx="0">
                    <c:v>1.51</c:v>
                  </c:pt>
                  <c:pt idx="1">
                    <c:v>1.62</c:v>
                  </c:pt>
                  <c:pt idx="2">
                    <c:v>1.57</c:v>
                  </c:pt>
                  <c:pt idx="3">
                    <c:v>2.71</c:v>
                  </c:pt>
                  <c:pt idx="4">
                    <c:v>1.31</c:v>
                  </c:pt>
                  <c:pt idx="5">
                    <c:v>0.49</c:v>
                  </c:pt>
                  <c:pt idx="6">
                    <c:v>0.97</c:v>
                  </c:pt>
                </c:numCache>
              </c:numRef>
            </c:plus>
            <c:minus>
              <c:numRef>
                <c:f>Foglio1!$G$5:$G$11</c:f>
                <c:numCache>
                  <c:formatCode>General</c:formatCode>
                  <c:ptCount val="7"/>
                  <c:pt idx="0">
                    <c:v>1.51</c:v>
                  </c:pt>
                  <c:pt idx="1">
                    <c:v>1.62</c:v>
                  </c:pt>
                  <c:pt idx="2">
                    <c:v>1.57</c:v>
                  </c:pt>
                  <c:pt idx="3">
                    <c:v>2.71</c:v>
                  </c:pt>
                  <c:pt idx="4">
                    <c:v>1.31</c:v>
                  </c:pt>
                  <c:pt idx="5">
                    <c:v>0.49</c:v>
                  </c:pt>
                  <c:pt idx="6">
                    <c:v>0.97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lt1">
                    <a:lumMod val="95000"/>
                  </a:schemeClr>
                </a:solidFill>
                <a:round/>
              </a:ln>
              <a:effectLst/>
            </c:spPr>
          </c:errBars>
          <c:cat>
            <c:strRef>
              <c:f>Foglio1!$D$5:$D$11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Foglio1!$E$5:$E$11</c:f>
              <c:numCache>
                <c:formatCode>General</c:formatCode>
                <c:ptCount val="7"/>
                <c:pt idx="0">
                  <c:v>65.55</c:v>
                </c:pt>
                <c:pt idx="1">
                  <c:v>69.510000000000005</c:v>
                </c:pt>
                <c:pt idx="2">
                  <c:v>72.8</c:v>
                </c:pt>
                <c:pt idx="3">
                  <c:v>73.77</c:v>
                </c:pt>
                <c:pt idx="4">
                  <c:v>75.959999999999994</c:v>
                </c:pt>
                <c:pt idx="5">
                  <c:v>75.61</c:v>
                </c:pt>
                <c:pt idx="6">
                  <c:v>80.650000000000006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18D-4AC4-8FEB-9460596108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95337727"/>
        <c:axId val="295349375"/>
      </c:lineChart>
      <c:lineChart>
        <c:grouping val="standard"/>
        <c:varyColors val="0"/>
        <c:ser>
          <c:idx val="1"/>
          <c:order val="1"/>
          <c:tx>
            <c:strRef>
              <c:f>Foglio1!$B$4</c:f>
              <c:strCache>
                <c:ptCount val="1"/>
                <c:pt idx="0">
                  <c:v>Training time</c:v>
                </c:pt>
              </c:strCache>
            </c:strRef>
          </c:tx>
          <c:spPr>
            <a:ln w="34925" cap="rnd">
              <a:solidFill>
                <a:schemeClr val="accent2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2"/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marker>
          <c:dLbls>
            <c:dLbl>
              <c:idx val="6"/>
              <c:layout>
                <c:manualLayout>
                  <c:x val="-2.5773768379734829E-3"/>
                  <c:y val="2.904438277544170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18D-4AC4-8FEB-94605961089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Foglio1!$B$5:$B$11</c:f>
              <c:numCache>
                <c:formatCode>General</c:formatCode>
                <c:ptCount val="7"/>
                <c:pt idx="0">
                  <c:v>13.14</c:v>
                </c:pt>
                <c:pt idx="1">
                  <c:v>13.26</c:v>
                </c:pt>
                <c:pt idx="2">
                  <c:v>18.649999999999999</c:v>
                </c:pt>
                <c:pt idx="3">
                  <c:v>23.59</c:v>
                </c:pt>
                <c:pt idx="4">
                  <c:v>29.15</c:v>
                </c:pt>
                <c:pt idx="5">
                  <c:v>31.82</c:v>
                </c:pt>
                <c:pt idx="6">
                  <c:v>116.3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18D-4AC4-8FEB-9460596108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30352735"/>
        <c:axId val="530351903"/>
      </c:lineChart>
      <c:catAx>
        <c:axId val="295337727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Gruppo canali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95349375"/>
        <c:crosses val="autoZero"/>
        <c:auto val="1"/>
        <c:lblAlgn val="ctr"/>
        <c:lblOffset val="100"/>
        <c:noMultiLvlLbl val="0"/>
      </c:catAx>
      <c:valAx>
        <c:axId val="29534937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Accuratezza (%)</a:t>
                </a: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95337727"/>
        <c:crosses val="autoZero"/>
        <c:crossBetween val="between"/>
      </c:valAx>
      <c:valAx>
        <c:axId val="530351903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Tempo di allenamento (min)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30352735"/>
        <c:crosses val="max"/>
        <c:crossBetween val="between"/>
      </c:valAx>
      <c:catAx>
        <c:axId val="530352735"/>
        <c:scaling>
          <c:orientation val="minMax"/>
        </c:scaling>
        <c:delete val="1"/>
        <c:axPos val="b"/>
        <c:majorTickMark val="none"/>
        <c:minorTickMark val="none"/>
        <c:tickLblPos val="nextTo"/>
        <c:crossAx val="530351903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>
      <a:outerShdw blurRad="50800" dist="38100" dir="2700000" algn="tl" rotWithShape="0">
        <a:prstClr val="black">
          <a:alpha val="40000"/>
        </a:prstClr>
      </a:outerShdw>
      <a:softEdge rad="31750"/>
    </a:effectLst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28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gradFill>
        <a:gsLst>
          <a:gs pos="100000">
            <a:schemeClr val="dk1">
              <a:lumMod val="95000"/>
              <a:lumOff val="5000"/>
            </a:schemeClr>
          </a:gs>
          <a:gs pos="0">
            <a:schemeClr val="dk1">
              <a:lumMod val="75000"/>
              <a:lumOff val="25000"/>
            </a:schemeClr>
          </a:gs>
        </a:gsLst>
        <a:path path="circle">
          <a:fillToRect l="50000" t="50000" r="50000" b="50000"/>
        </a:path>
      </a:gradFill>
      <a:ln w="9525">
        <a:solidFill>
          <a:schemeClr val="dk1">
            <a:lumMod val="75000"/>
            <a:lumOff val="2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/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/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gradFill>
        <a:gsLst>
          <a:gs pos="100000">
            <a:schemeClr val="lt1">
              <a:lumMod val="85000"/>
            </a:schemeClr>
          </a:gs>
          <a:gs pos="0">
            <a:schemeClr val="lt1"/>
          </a:gs>
        </a:gsLst>
        <a:path path="circle">
          <a:fillToRect l="50000" t="50000" r="50000" b="50000"/>
        </a:path>
      </a:gradFill>
      <a:ln w="9525" cap="flat" cmpd="sng" algn="ctr">
        <a:solidFill>
          <a:schemeClr val="lt1"/>
        </a:solidFill>
        <a:round/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1CBD07-6970-4954-81EC-6B9703A29287}" type="datetimeFigureOut">
              <a:rPr lang="it-IT" smtClean="0"/>
              <a:t>12/10/2022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9001DD-1104-4F94-AF76-2EC47AD3737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71525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9001DD-1104-4F94-AF76-2EC47AD37378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67542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/>
              <a:t>Il segnale EEG ha delle caratteristiche spaziali e temporali differenti e, i </a:t>
            </a:r>
            <a:r>
              <a:rPr lang="it-IT" dirty="0" err="1"/>
              <a:t>layer</a:t>
            </a:r>
            <a:r>
              <a:rPr lang="it-IT" dirty="0"/>
              <a:t> di convoluzione implementati, prendono in considerazione tali differenze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9001DD-1104-4F94-AF76-2EC47AD37378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89249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9001DD-1104-4F94-AF76-2EC47AD37378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51161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it-IT" sz="1200" dirty="0">
                <a:effectLst/>
                <a:latin typeface="LM Roman 12" panose="00000500000000000000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Partendo da un numero minimo di elettrodi posizionato sulla Corteccia Sensori Motoria (SMC), il numero di elettrodi considerato è stato allargato con lo scopo di poter prelevare i campioni di segnale da una regione sempre più grande dello scalpo.</a:t>
            </a:r>
            <a:endParaRPr lang="it-IT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it-IT" sz="1200" dirty="0">
                <a:effectLst/>
                <a:latin typeface="LM Roman 12" panose="00000500000000000000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Infine, la rete è stata allenata e validata un numero di volte pari al numero di gruppi di elettrodi e, sono stati raccolti i dati della classificazione e del tempo di allenamento.</a:t>
            </a:r>
            <a:endParaRPr lang="it-IT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9001DD-1104-4F94-AF76-2EC47AD37378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97487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Il grafico rappresenta l’andamento dell’accuratezza in relazione al numero di elettrodi. 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it-IT" sz="1800" dirty="0">
                <a:effectLst/>
                <a:latin typeface="LM Roman 12" panose="00000500000000000000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configurazione a 64 </a:t>
            </a:r>
            <a:r>
              <a:rPr lang="it-IT" sz="1800" dirty="0" err="1">
                <a:effectLst/>
                <a:latin typeface="LM Roman 12" panose="00000500000000000000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elettrodi</a:t>
            </a:r>
            <a:r>
              <a:rPr lang="it-IT" sz="1800" dirty="0" err="1">
                <a:effectLst/>
                <a:latin typeface="LM Roman 12" panose="00000500000000000000" pitchFamily="50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it-IT" sz="1800" dirty="0" err="1">
                <a:effectLst/>
                <a:latin typeface="LM Roman 12" panose="00000500000000000000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risultati</a:t>
            </a:r>
            <a:r>
              <a:rPr lang="it-IT" sz="1800" dirty="0">
                <a:effectLst/>
                <a:latin typeface="LM Roman 12" panose="00000500000000000000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 della classificazione migliori.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it-IT" sz="1800" dirty="0">
                <a:effectLst/>
                <a:latin typeface="LM Roman 12" panose="00000500000000000000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18 elettrodi</a:t>
            </a:r>
            <a:r>
              <a:rPr lang="it-IT" sz="1800" dirty="0">
                <a:effectLst/>
                <a:latin typeface="LM Roman 12" panose="00000500000000000000" pitchFamily="50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 buon compromesso tra tempo di allenamento e risultati di classificazione</a:t>
            </a:r>
            <a:endParaRPr lang="it-I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9001DD-1104-4F94-AF76-2EC47AD37378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55343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9001DD-1104-4F94-AF76-2EC47AD37378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47961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9001DD-1104-4F94-AF76-2EC47AD37378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45370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3FBFC73-CA17-BD29-3932-FC9CA8C298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2F926CB-3037-8E80-8471-CA632F9813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DFCF9FA-071C-FF41-B276-5D2F821CA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AEA4B-1E1F-49E0-9FF8-8280F08CB8C0}" type="datetimeFigureOut">
              <a:rPr lang="it-IT" smtClean="0"/>
              <a:t>12/10/2022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7A0FF57-CAC7-AED0-5934-864256B899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6AD72B8-F011-7052-4583-9256CF403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C003-E413-42D6-8E5B-690FFBC4568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1711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9DE2B0C-F375-0C88-9BDC-7B41B97197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075B9144-1AAF-29E5-6321-8C2928B549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DC4A663-7A61-1143-5CBE-D9484B927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AEA4B-1E1F-49E0-9FF8-8280F08CB8C0}" type="datetimeFigureOut">
              <a:rPr lang="it-IT" smtClean="0"/>
              <a:t>12/10/2022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5FEB647-701D-A0EF-CE12-13434556E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FC8629B-18D1-79A8-E694-AE3005C26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C003-E413-42D6-8E5B-690FFBC4568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4969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621A80D2-0C7A-63A6-5EE2-0DE95ACEA9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C46FB20-C325-CF9B-4F54-7D6CF73A3B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550E558-3332-40FB-7D41-82395E569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AEA4B-1E1F-49E0-9FF8-8280F08CB8C0}" type="datetimeFigureOut">
              <a:rPr lang="it-IT" smtClean="0"/>
              <a:t>12/10/2022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E3E7DA7-D00D-FC53-06A9-6EF848034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F7B2987-B5CC-673C-7808-5C3FF8256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C003-E413-42D6-8E5B-690FFBC4568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4644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03FB5CF-9187-40DC-62CF-D0A96435CB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0C1D13C-94B2-4093-4502-344B962C09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88AC1A5-DB21-4D96-3C7A-CC5BDF957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AEA4B-1E1F-49E0-9FF8-8280F08CB8C0}" type="datetimeFigureOut">
              <a:rPr lang="it-IT" smtClean="0"/>
              <a:t>12/10/2022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9A3F286-351C-1847-73F8-5DFBD778B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A11C6CD-F15E-D21C-27C9-7B4D2151F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C003-E413-42D6-8E5B-690FFBC4568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1132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6DAEAF9-E779-8463-297A-7C126F750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791E268-E74A-6DB2-CC14-6DB69A6448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B18ED7B-833C-753E-6BF9-C8069B95C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AEA4B-1E1F-49E0-9FF8-8280F08CB8C0}" type="datetimeFigureOut">
              <a:rPr lang="it-IT" smtClean="0"/>
              <a:t>12/10/2022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7D32D89-3833-56E0-4ED0-72DA9BF26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640967E-1B2D-05D6-E663-FC8778995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C003-E413-42D6-8E5B-690FFBC4568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1492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EDD958F-347A-E2C2-B756-A640F8D9C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A9D7AF5-1C90-B24E-7C44-372DDB1DFB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5C43CD7-7347-9D63-F73B-DE080D03DB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0D18211-E2A5-DF21-E50D-7E0803C2F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AEA4B-1E1F-49E0-9FF8-8280F08CB8C0}" type="datetimeFigureOut">
              <a:rPr lang="it-IT" smtClean="0"/>
              <a:t>12/10/2022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A7525D0-1820-14BD-7362-79BEFEFDE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22E9590-88E4-C694-A554-4B458A688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C003-E413-42D6-8E5B-690FFBC4568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914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8C4E32-7E53-9826-0D42-B6203EE0C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FDE5B62-DF34-2B0D-2DF9-9C2C6856E5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5807CE5-62A4-B8DD-C8F3-253A60D277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97051DF3-01FB-4DA0-E082-F69F4401B0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A3B76C22-E12E-F381-7D51-2DFB94CFD1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6F64CBB7-44A2-9065-723A-91BF0FEDC2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AEA4B-1E1F-49E0-9FF8-8280F08CB8C0}" type="datetimeFigureOut">
              <a:rPr lang="it-IT" smtClean="0"/>
              <a:t>12/10/2022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175D0580-8402-6093-DAD3-2E5F63D26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00B7913B-1B79-EF5E-E825-3F20DD52B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C003-E413-42D6-8E5B-690FFBC4568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39061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D0B8C97-4AF1-17AC-C6A1-1BD8702A9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341034B5-1F74-920F-D317-1347B44E2B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AEA4B-1E1F-49E0-9FF8-8280F08CB8C0}" type="datetimeFigureOut">
              <a:rPr lang="it-IT" smtClean="0"/>
              <a:t>12/10/2022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FB3F7A6-A137-9DE8-D768-9A3C28345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12D713A-2CF2-9E1E-09E1-181560011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C003-E413-42D6-8E5B-690FFBC4568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7812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57CC56C-CAF7-2583-13E5-F18E0D8A3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AEA4B-1E1F-49E0-9FF8-8280F08CB8C0}" type="datetimeFigureOut">
              <a:rPr lang="it-IT" smtClean="0"/>
              <a:t>12/10/2022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E60AF01-4596-DAC4-DA58-8964F304EE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73604AE-8F56-7203-12F5-910D31366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C003-E413-42D6-8E5B-690FFBC4568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3610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A975EF0-B99F-1835-67A1-072E806C5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9AB54B1-D336-56E1-B4BA-153C29BABF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C81D59D-0A87-6729-74F2-65C9A4E1E2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F18B530-D0DD-6900-5848-87F7083E3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AEA4B-1E1F-49E0-9FF8-8280F08CB8C0}" type="datetimeFigureOut">
              <a:rPr lang="it-IT" smtClean="0"/>
              <a:t>12/10/2022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BD09CE9-77AD-8445-CB4F-73C53076F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D540D13-4C6F-608E-8020-687EAF67A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C003-E413-42D6-8E5B-690FFBC4568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4159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B5469E-CAC6-833B-D527-2E0C42923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4CA6F5C7-4986-80D9-F736-A88DC80B38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F3F4757-F18A-9087-FD22-770BD93C51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7D21BFD-139F-88DC-89F0-8056B98DD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AEA4B-1E1F-49E0-9FF8-8280F08CB8C0}" type="datetimeFigureOut">
              <a:rPr lang="it-IT" smtClean="0"/>
              <a:t>12/10/2022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AF3D43A-9231-0007-93CE-716E53749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04F101A-1E9B-68C2-4037-964E09621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C003-E413-42D6-8E5B-690FFBC4568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17963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EEAE2367-107C-5592-74E9-32B2D5F95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1E29DFC-DBB2-7DAF-D53C-3EFF84369D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83C6A98-3665-C6A8-D70C-0D91E362AE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AEA4B-1E1F-49E0-9FF8-8280F08CB8C0}" type="datetimeFigureOut">
              <a:rPr lang="it-IT" smtClean="0"/>
              <a:t>12/10/2022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6EB2CA3-02F2-01D0-B0A7-4BA713573A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48C04A-4523-156D-0295-75D26B3333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3C003-E413-42D6-8E5B-690FFBC4568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7802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luca.mesin@polito.it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magine 3" descr="Immagine che contiene testo&#10;&#10;Descrizione generata automaticamente">
            <a:extLst>
              <a:ext uri="{FF2B5EF4-FFF2-40B4-BE49-F238E27FC236}">
                <a16:creationId xmlns:a16="http://schemas.microsoft.com/office/drawing/2014/main" id="{ED9D8D75-79E3-5A57-6845-5C71CA28333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037"/>
          <a:stretch/>
        </p:blipFill>
        <p:spPr>
          <a:xfrm>
            <a:off x="2924076" y="457200"/>
            <a:ext cx="6343847" cy="59436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itolo 1">
            <a:extLst>
              <a:ext uri="{FF2B5EF4-FFF2-40B4-BE49-F238E27FC236}">
                <a16:creationId xmlns:a16="http://schemas.microsoft.com/office/drawing/2014/main" id="{70D15E87-8716-F519-E70C-874E21D54AA7}"/>
              </a:ext>
            </a:extLst>
          </p:cNvPr>
          <p:cNvSpPr txBox="1">
            <a:spLocks/>
          </p:cNvSpPr>
          <p:nvPr/>
        </p:nvSpPr>
        <p:spPr>
          <a:xfrm>
            <a:off x="789708" y="585071"/>
            <a:ext cx="10558405" cy="30443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5400" b="1" dirty="0">
                <a:solidFill>
                  <a:srgbClr val="F7DBCD"/>
                </a:solidFill>
              </a:rPr>
              <a:t>Multi-class Motor Imagery classification technique based on a hybrid Deep Learning algorithm</a:t>
            </a:r>
            <a:endParaRPr lang="en-US" sz="5400" dirty="0">
              <a:solidFill>
                <a:srgbClr val="F7DBCD"/>
              </a:solidFill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E993F6ED-842F-AF94-E9E7-13A0250B9AB0}"/>
              </a:ext>
            </a:extLst>
          </p:cNvPr>
          <p:cNvSpPr txBox="1"/>
          <p:nvPr/>
        </p:nvSpPr>
        <p:spPr>
          <a:xfrm>
            <a:off x="955168" y="4442571"/>
            <a:ext cx="10558406" cy="214763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numCol="2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b="1" dirty="0">
                <a:solidFill>
                  <a:srgbClr val="F7DBCD"/>
                </a:solidFill>
              </a:rPr>
              <a:t>Relatore:</a:t>
            </a:r>
          </a:p>
          <a:p>
            <a:pPr>
              <a:lnSpc>
                <a:spcPct val="150000"/>
              </a:lnSpc>
            </a:pPr>
            <a:r>
              <a:rPr lang="it-IT" b="1" dirty="0">
                <a:solidFill>
                  <a:srgbClr val="F7DBCD"/>
                </a:solidFill>
              </a:rPr>
              <a:t>Luca </a:t>
            </a:r>
            <a:r>
              <a:rPr lang="it-IT" b="1" dirty="0" err="1">
                <a:solidFill>
                  <a:srgbClr val="F7DBCD"/>
                </a:solidFill>
              </a:rPr>
              <a:t>Mesin</a:t>
            </a:r>
            <a:endParaRPr lang="it-IT" b="1" dirty="0">
              <a:solidFill>
                <a:srgbClr val="F7DBCD"/>
              </a:solidFill>
            </a:endParaRPr>
          </a:p>
          <a:p>
            <a:pPr>
              <a:lnSpc>
                <a:spcPct val="150000"/>
              </a:lnSpc>
            </a:pPr>
            <a:r>
              <a:rPr lang="it-IT" b="1" dirty="0">
                <a:solidFill>
                  <a:srgbClr val="F7DBCD"/>
                </a:solidFill>
              </a:rPr>
              <a:t>E-mail: </a:t>
            </a:r>
          </a:p>
          <a:p>
            <a:pPr>
              <a:lnSpc>
                <a:spcPct val="150000"/>
              </a:lnSpc>
            </a:pPr>
            <a:r>
              <a:rPr lang="it-IT" b="1" dirty="0">
                <a:solidFill>
                  <a:srgbClr val="F7DBCD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luca.mesin@polito.it</a:t>
            </a:r>
            <a:endParaRPr lang="it-IT" b="1" dirty="0">
              <a:solidFill>
                <a:srgbClr val="F7DBCD"/>
              </a:solidFill>
            </a:endParaRPr>
          </a:p>
          <a:p>
            <a:pPr>
              <a:lnSpc>
                <a:spcPct val="150000"/>
              </a:lnSpc>
            </a:pPr>
            <a:endParaRPr lang="it-IT" b="1" dirty="0">
              <a:solidFill>
                <a:srgbClr val="F7DBCD"/>
              </a:solidFill>
            </a:endParaRPr>
          </a:p>
          <a:p>
            <a:pPr lvl="5">
              <a:lnSpc>
                <a:spcPct val="150000"/>
              </a:lnSpc>
            </a:pPr>
            <a:r>
              <a:rPr lang="it-IT" b="1" dirty="0">
                <a:solidFill>
                  <a:srgbClr val="F7DBCD"/>
                </a:solidFill>
              </a:rPr>
              <a:t>Candidato:</a:t>
            </a:r>
          </a:p>
          <a:p>
            <a:pPr lvl="5">
              <a:lnSpc>
                <a:spcPct val="150000"/>
              </a:lnSpc>
            </a:pPr>
            <a:r>
              <a:rPr lang="it-IT" b="1" dirty="0">
                <a:solidFill>
                  <a:srgbClr val="F7DBCD"/>
                </a:solidFill>
              </a:rPr>
              <a:t>Rosario Spadaro</a:t>
            </a:r>
          </a:p>
          <a:p>
            <a:pPr lvl="5">
              <a:lnSpc>
                <a:spcPct val="150000"/>
              </a:lnSpc>
            </a:pPr>
            <a:r>
              <a:rPr lang="it-IT" b="1" dirty="0">
                <a:solidFill>
                  <a:srgbClr val="F7DBCD"/>
                </a:solidFill>
              </a:rPr>
              <a:t>E-mail istituzionale: </a:t>
            </a:r>
          </a:p>
          <a:p>
            <a:pPr lvl="5">
              <a:lnSpc>
                <a:spcPct val="150000"/>
              </a:lnSpc>
            </a:pPr>
            <a:r>
              <a:rPr lang="it-IT" b="1" dirty="0">
                <a:solidFill>
                  <a:srgbClr val="F7DBCD"/>
                </a:solidFill>
              </a:rPr>
              <a:t>s267406@studenti.polito.it</a:t>
            </a:r>
          </a:p>
        </p:txBody>
      </p:sp>
    </p:spTree>
    <p:extLst>
      <p:ext uri="{BB962C8B-B14F-4D97-AF65-F5344CB8AC3E}">
        <p14:creationId xmlns:p14="http://schemas.microsoft.com/office/powerpoint/2010/main" val="11404126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magine 3" descr="Immagine che contiene testo&#10;&#10;Descrizione generata automaticamente">
            <a:extLst>
              <a:ext uri="{FF2B5EF4-FFF2-40B4-BE49-F238E27FC236}">
                <a16:creationId xmlns:a16="http://schemas.microsoft.com/office/drawing/2014/main" id="{ED9D8D75-79E3-5A57-6845-5C71CA28333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037"/>
          <a:stretch/>
        </p:blipFill>
        <p:spPr>
          <a:xfrm>
            <a:off x="2924076" y="457200"/>
            <a:ext cx="6343847" cy="5943600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8B5AA8A3-7EC9-A4BF-4BC6-41776C63AE19}"/>
              </a:ext>
            </a:extLst>
          </p:cNvPr>
          <p:cNvSpPr txBox="1">
            <a:spLocks/>
          </p:cNvSpPr>
          <p:nvPr/>
        </p:nvSpPr>
        <p:spPr>
          <a:xfrm>
            <a:off x="823439" y="2762416"/>
            <a:ext cx="10558405" cy="1059999"/>
          </a:xfrm>
          <a:prstGeom prst="rect">
            <a:avLst/>
          </a:prstGeom>
          <a:effectLst>
            <a:outerShdw blurRad="38100" dist="508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6000" b="1" dirty="0">
                <a:solidFill>
                  <a:srgbClr val="F7DBCD"/>
                </a:solidFill>
              </a:rPr>
              <a:t>GRAZIE PER L’ATTENZIONE</a:t>
            </a:r>
            <a:endParaRPr lang="en-US" sz="6000" dirty="0">
              <a:solidFill>
                <a:srgbClr val="F7DBC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3006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&#10;&#10;Descrizione generata automaticamente">
            <a:extLst>
              <a:ext uri="{FF2B5EF4-FFF2-40B4-BE49-F238E27FC236}">
                <a16:creationId xmlns:a16="http://schemas.microsoft.com/office/drawing/2014/main" id="{FADDC125-0FA8-957A-27E3-97CE8AA721B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18" t="11955" r="10285" b="12979"/>
          <a:stretch/>
        </p:blipFill>
        <p:spPr>
          <a:xfrm>
            <a:off x="2159000" y="1989667"/>
            <a:ext cx="8246533" cy="39285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90000" dist="50800" dir="5400000" sy="-100000" algn="bl" rotWithShape="0"/>
          </a:effectLst>
        </p:spPr>
      </p:pic>
      <p:sp>
        <p:nvSpPr>
          <p:cNvPr id="6" name="Titolo 1">
            <a:extLst>
              <a:ext uri="{FF2B5EF4-FFF2-40B4-BE49-F238E27FC236}">
                <a16:creationId xmlns:a16="http://schemas.microsoft.com/office/drawing/2014/main" id="{7F23AAAE-C5CB-A926-8F89-B93ECFE95BA9}"/>
              </a:ext>
            </a:extLst>
          </p:cNvPr>
          <p:cNvSpPr txBox="1">
            <a:spLocks/>
          </p:cNvSpPr>
          <p:nvPr/>
        </p:nvSpPr>
        <p:spPr>
          <a:xfrm>
            <a:off x="816797" y="540325"/>
            <a:ext cx="10558405" cy="1059999"/>
          </a:xfrm>
          <a:prstGeom prst="rect">
            <a:avLst/>
          </a:prstGeom>
          <a:effectLst>
            <a:outerShdw blurRad="38100" dist="508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b="1" dirty="0">
                <a:solidFill>
                  <a:srgbClr val="F7DBCD"/>
                </a:solidFill>
              </a:rPr>
              <a:t>ARCHITETTURA DELLA RETE LSTM-RNN</a:t>
            </a:r>
            <a:endParaRPr lang="en-US" dirty="0">
              <a:solidFill>
                <a:srgbClr val="F7DBC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4446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96698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Immagine 42" descr="Immagine che contiene testo&#10;&#10;Descrizione generata automaticamente">
            <a:extLst>
              <a:ext uri="{FF2B5EF4-FFF2-40B4-BE49-F238E27FC236}">
                <a16:creationId xmlns:a16="http://schemas.microsoft.com/office/drawing/2014/main" id="{50D81A46-ABF1-8E41-02C8-15C40432E90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037"/>
          <a:stretch/>
        </p:blipFill>
        <p:spPr>
          <a:xfrm>
            <a:off x="2924076" y="457200"/>
            <a:ext cx="6343847" cy="59436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ttangolo con angoli in alto arrotondati 1">
            <a:extLst>
              <a:ext uri="{FF2B5EF4-FFF2-40B4-BE49-F238E27FC236}">
                <a16:creationId xmlns:a16="http://schemas.microsoft.com/office/drawing/2014/main" id="{EF12D694-7644-CEAA-C837-BA174575BEDE}"/>
              </a:ext>
            </a:extLst>
          </p:cNvPr>
          <p:cNvSpPr/>
          <p:nvPr/>
        </p:nvSpPr>
        <p:spPr>
          <a:xfrm>
            <a:off x="4678409" y="3506224"/>
            <a:ext cx="2586922" cy="1969428"/>
          </a:xfrm>
          <a:prstGeom prst="round2SameRect">
            <a:avLst/>
          </a:prstGeom>
          <a:solidFill>
            <a:schemeClr val="accent5">
              <a:lumMod val="60000"/>
              <a:lumOff val="40000"/>
              <a:alpha val="80000"/>
            </a:schemeClr>
          </a:solidFill>
          <a:ln w="28575" cap="flat" cmpd="sng" algn="ctr">
            <a:solidFill>
              <a:srgbClr val="3B3838"/>
            </a:solidFill>
            <a:prstDash val="solid"/>
            <a:round/>
            <a:headEnd type="none" w="med" len="med"/>
            <a:tailEnd type="none" w="med" len="med"/>
          </a:ln>
          <a:effectLst>
            <a:outerShdw blurRad="38100" dist="635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" name="Elemento grafico 2" descr="Mano con riempimento a tinta unita">
            <a:extLst>
              <a:ext uri="{FF2B5EF4-FFF2-40B4-BE49-F238E27FC236}">
                <a16:creationId xmlns:a16="http://schemas.microsoft.com/office/drawing/2014/main" id="{E5958C1D-FD04-B7E0-1961-2B3E832A65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116846" y="4312398"/>
            <a:ext cx="1037325" cy="10373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Elemento grafico 6" descr="Freccia: diritta con riempimento a tinta unita">
            <a:extLst>
              <a:ext uri="{FF2B5EF4-FFF2-40B4-BE49-F238E27FC236}">
                <a16:creationId xmlns:a16="http://schemas.microsoft.com/office/drawing/2014/main" id="{4976AC11-410A-BE8D-AD69-024988BFA20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897504" y="3550757"/>
            <a:ext cx="776924" cy="7769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43564935-CAF9-835B-14AC-D07400CC5009}"/>
              </a:ext>
            </a:extLst>
          </p:cNvPr>
          <p:cNvCxnSpPr>
            <a:cxnSpLocks/>
          </p:cNvCxnSpPr>
          <p:nvPr/>
        </p:nvCxnSpPr>
        <p:spPr>
          <a:xfrm>
            <a:off x="5967076" y="3693112"/>
            <a:ext cx="0" cy="1585270"/>
          </a:xfrm>
          <a:prstGeom prst="line">
            <a:avLst/>
          </a:prstGeom>
          <a:ln w="28575">
            <a:solidFill>
              <a:srgbClr val="3B3838"/>
            </a:solidFill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" name="Elemento grafico 9" descr="Mano con riempimento a tinta unita">
            <a:extLst>
              <a:ext uri="{FF2B5EF4-FFF2-40B4-BE49-F238E27FC236}">
                <a16:creationId xmlns:a16="http://schemas.microsoft.com/office/drawing/2014/main" id="{601AF377-6B14-D608-C556-53BB054CB427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81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flipH="1">
            <a:off x="4770049" y="4355544"/>
            <a:ext cx="1031835" cy="103290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Elemento grafico 11" descr="Freccia: diritta con riempimento a tinta unita">
            <a:extLst>
              <a:ext uri="{FF2B5EF4-FFF2-40B4-BE49-F238E27FC236}">
                <a16:creationId xmlns:a16="http://schemas.microsoft.com/office/drawing/2014/main" id="{AA189946-BAF1-470F-C298-DF743032E53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10800000">
            <a:off x="6247046" y="3578620"/>
            <a:ext cx="776924" cy="7769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855097EB-DA55-6A38-0743-DD5F2049151E}"/>
              </a:ext>
            </a:extLst>
          </p:cNvPr>
          <p:cNvCxnSpPr>
            <a:cxnSpLocks/>
          </p:cNvCxnSpPr>
          <p:nvPr/>
        </p:nvCxnSpPr>
        <p:spPr>
          <a:xfrm>
            <a:off x="2585582" y="5482660"/>
            <a:ext cx="7077417" cy="0"/>
          </a:xfrm>
          <a:prstGeom prst="straightConnector1">
            <a:avLst/>
          </a:prstGeom>
          <a:ln w="38100">
            <a:solidFill>
              <a:srgbClr val="F7DBCD"/>
            </a:solidFill>
            <a:tailEnd type="triangle"/>
          </a:ln>
          <a:effectLst>
            <a:outerShdw blurRad="381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Parentesi graffa aperta 15">
            <a:extLst>
              <a:ext uri="{FF2B5EF4-FFF2-40B4-BE49-F238E27FC236}">
                <a16:creationId xmlns:a16="http://schemas.microsoft.com/office/drawing/2014/main" id="{2191C907-1629-EBD4-071F-9D75EA0FAC76}"/>
              </a:ext>
            </a:extLst>
          </p:cNvPr>
          <p:cNvSpPr/>
          <p:nvPr/>
        </p:nvSpPr>
        <p:spPr>
          <a:xfrm rot="16200000">
            <a:off x="5804677" y="4437792"/>
            <a:ext cx="307777" cy="2586920"/>
          </a:xfrm>
          <a:prstGeom prst="leftBrace">
            <a:avLst>
              <a:gd name="adj1" fmla="val 20562"/>
              <a:gd name="adj2" fmla="val 48949"/>
            </a:avLst>
          </a:prstGeom>
          <a:ln w="28575">
            <a:solidFill>
              <a:srgbClr val="F7DBC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EAC1547C-AC0C-6796-005C-0F1F7EF45EA3}"/>
              </a:ext>
            </a:extLst>
          </p:cNvPr>
          <p:cNvSpPr txBox="1"/>
          <p:nvPr/>
        </p:nvSpPr>
        <p:spPr>
          <a:xfrm>
            <a:off x="9386807" y="5485214"/>
            <a:ext cx="230061" cy="307777"/>
          </a:xfrm>
          <a:prstGeom prst="rect">
            <a:avLst/>
          </a:prstGeom>
          <a:noFill/>
          <a:ln>
            <a:noFill/>
          </a:ln>
          <a:effectLst>
            <a:outerShdw blurRad="381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rgbClr val="F7DBCD"/>
                </a:solidFill>
              </a:rPr>
              <a:t>t</a:t>
            </a:r>
            <a:endParaRPr lang="it-IT" sz="1100" dirty="0">
              <a:solidFill>
                <a:srgbClr val="F7DBCD"/>
              </a:solidFill>
            </a:endParaRPr>
          </a:p>
        </p:txBody>
      </p:sp>
      <p:grpSp>
        <p:nvGrpSpPr>
          <p:cNvPr id="18" name="Gruppo 17">
            <a:extLst>
              <a:ext uri="{FF2B5EF4-FFF2-40B4-BE49-F238E27FC236}">
                <a16:creationId xmlns:a16="http://schemas.microsoft.com/office/drawing/2014/main" id="{1EAB327E-465A-0901-4799-8E83B0351540}"/>
              </a:ext>
            </a:extLst>
          </p:cNvPr>
          <p:cNvGrpSpPr/>
          <p:nvPr/>
        </p:nvGrpSpPr>
        <p:grpSpPr>
          <a:xfrm>
            <a:off x="6225915" y="3647210"/>
            <a:ext cx="3176301" cy="1687380"/>
            <a:chOff x="6268908" y="2814170"/>
            <a:chExt cx="4209451" cy="2032873"/>
          </a:xfrm>
          <a:effectLst>
            <a:outerShdw blurRad="38100" dist="635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9" name="Connettore 18">
              <a:extLst>
                <a:ext uri="{FF2B5EF4-FFF2-40B4-BE49-F238E27FC236}">
                  <a16:creationId xmlns:a16="http://schemas.microsoft.com/office/drawing/2014/main" id="{89EABB93-9E6A-1A34-85D0-9F81D91B4295}"/>
                </a:ext>
              </a:extLst>
            </p:cNvPr>
            <p:cNvSpPr/>
            <p:nvPr/>
          </p:nvSpPr>
          <p:spPr>
            <a:xfrm>
              <a:off x="6268908" y="3695043"/>
              <a:ext cx="1152000" cy="1152000"/>
            </a:xfrm>
            <a:prstGeom prst="flowChartConnector">
              <a:avLst/>
            </a:prstGeom>
            <a:noFill/>
            <a:ln w="19050" cap="flat" cmpd="sng" algn="ctr">
              <a:solidFill>
                <a:srgbClr val="3B3838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grpSp>
          <p:nvGrpSpPr>
            <p:cNvPr id="20" name="Gruppo 19">
              <a:extLst>
                <a:ext uri="{FF2B5EF4-FFF2-40B4-BE49-F238E27FC236}">
                  <a16:creationId xmlns:a16="http://schemas.microsoft.com/office/drawing/2014/main" id="{74CB3E41-577C-4C55-8600-13094AF1F2B6}"/>
                </a:ext>
              </a:extLst>
            </p:cNvPr>
            <p:cNvGrpSpPr/>
            <p:nvPr/>
          </p:nvGrpSpPr>
          <p:grpSpPr>
            <a:xfrm>
              <a:off x="7252202" y="2814170"/>
              <a:ext cx="3226157" cy="1049579"/>
              <a:chOff x="7252202" y="2814170"/>
              <a:chExt cx="3226157" cy="1049579"/>
            </a:xfrm>
          </p:grpSpPr>
          <p:grpSp>
            <p:nvGrpSpPr>
              <p:cNvPr id="21" name="Gruppo 20">
                <a:extLst>
                  <a:ext uri="{FF2B5EF4-FFF2-40B4-BE49-F238E27FC236}">
                    <a16:creationId xmlns:a16="http://schemas.microsoft.com/office/drawing/2014/main" id="{8B5EB3E5-C9B4-4E23-63B4-C5740FF2C57E}"/>
                  </a:ext>
                </a:extLst>
              </p:cNvPr>
              <p:cNvGrpSpPr/>
              <p:nvPr/>
            </p:nvGrpSpPr>
            <p:grpSpPr>
              <a:xfrm>
                <a:off x="7252202" y="3210307"/>
                <a:ext cx="3117296" cy="653442"/>
                <a:chOff x="7252202" y="3210307"/>
                <a:chExt cx="3117296" cy="653442"/>
              </a:xfrm>
            </p:grpSpPr>
            <p:cxnSp>
              <p:nvCxnSpPr>
                <p:cNvPr id="23" name="Connettore diritto 22">
                  <a:extLst>
                    <a:ext uri="{FF2B5EF4-FFF2-40B4-BE49-F238E27FC236}">
                      <a16:creationId xmlns:a16="http://schemas.microsoft.com/office/drawing/2014/main" id="{AD869459-C4CA-A9E2-4477-4061D00D8227}"/>
                    </a:ext>
                  </a:extLst>
                </p:cNvPr>
                <p:cNvCxnSpPr>
                  <a:cxnSpLocks/>
                  <a:endCxn id="19" idx="7"/>
                </p:cNvCxnSpPr>
                <p:nvPr/>
              </p:nvCxnSpPr>
              <p:spPr>
                <a:xfrm flipH="1">
                  <a:off x="7252202" y="3210307"/>
                  <a:ext cx="1833474" cy="653442"/>
                </a:xfrm>
                <a:prstGeom prst="line">
                  <a:avLst/>
                </a:prstGeom>
                <a:ln w="28575">
                  <a:solidFill>
                    <a:srgbClr val="F7DBCD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Connettore diritto 23">
                  <a:extLst>
                    <a:ext uri="{FF2B5EF4-FFF2-40B4-BE49-F238E27FC236}">
                      <a16:creationId xmlns:a16="http://schemas.microsoft.com/office/drawing/2014/main" id="{3C7070C9-5C14-5954-3A8E-6529BA2FBA3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073498" y="3216437"/>
                  <a:ext cx="1296000" cy="0"/>
                </a:xfrm>
                <a:prstGeom prst="line">
                  <a:avLst/>
                </a:prstGeom>
                <a:ln w="28575">
                  <a:solidFill>
                    <a:srgbClr val="F7DBCD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D57D1ACF-3A36-B629-E4FB-CB4BA4C94AE2}"/>
                  </a:ext>
                </a:extLst>
              </p:cNvPr>
              <p:cNvSpPr txBox="1"/>
              <p:nvPr/>
            </p:nvSpPr>
            <p:spPr>
              <a:xfrm>
                <a:off x="9955329" y="2814170"/>
                <a:ext cx="523030" cy="4078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600" b="1" dirty="0">
                    <a:solidFill>
                      <a:srgbClr val="ED7D31"/>
                    </a:solidFill>
                  </a:rPr>
                  <a:t>RF</a:t>
                </a:r>
                <a:endParaRPr lang="it-IT" sz="2000" b="1" dirty="0">
                  <a:solidFill>
                    <a:srgbClr val="ED7D31"/>
                  </a:solidFill>
                </a:endParaRPr>
              </a:p>
            </p:txBody>
          </p:sp>
        </p:grpSp>
      </p:grpSp>
      <p:grpSp>
        <p:nvGrpSpPr>
          <p:cNvPr id="25" name="Gruppo 24">
            <a:extLst>
              <a:ext uri="{FF2B5EF4-FFF2-40B4-BE49-F238E27FC236}">
                <a16:creationId xmlns:a16="http://schemas.microsoft.com/office/drawing/2014/main" id="{FBB24B5F-FE96-18FC-572A-7EDBA4480EEA}"/>
              </a:ext>
            </a:extLst>
          </p:cNvPr>
          <p:cNvGrpSpPr/>
          <p:nvPr/>
        </p:nvGrpSpPr>
        <p:grpSpPr>
          <a:xfrm>
            <a:off x="2450505" y="3671971"/>
            <a:ext cx="3231045" cy="1715889"/>
            <a:chOff x="1352341" y="2764422"/>
            <a:chExt cx="4282003" cy="2067219"/>
          </a:xfrm>
          <a:effectLst>
            <a:outerShdw blurRad="38100" dist="635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" name="Connettore 25">
              <a:extLst>
                <a:ext uri="{FF2B5EF4-FFF2-40B4-BE49-F238E27FC236}">
                  <a16:creationId xmlns:a16="http://schemas.microsoft.com/office/drawing/2014/main" id="{736A4189-43E4-2B42-F160-AA226732EC83}"/>
                </a:ext>
              </a:extLst>
            </p:cNvPr>
            <p:cNvSpPr/>
            <p:nvPr/>
          </p:nvSpPr>
          <p:spPr>
            <a:xfrm>
              <a:off x="4482344" y="3679641"/>
              <a:ext cx="1152000" cy="1152000"/>
            </a:xfrm>
            <a:prstGeom prst="flowChartConnector">
              <a:avLst/>
            </a:prstGeom>
            <a:noFill/>
            <a:ln w="19050" cap="flat" cmpd="sng" algn="ctr">
              <a:solidFill>
                <a:srgbClr val="3B3838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27" name="Gruppo 26">
              <a:extLst>
                <a:ext uri="{FF2B5EF4-FFF2-40B4-BE49-F238E27FC236}">
                  <a16:creationId xmlns:a16="http://schemas.microsoft.com/office/drawing/2014/main" id="{155BFEE5-F537-0E9F-98C5-34F4A49ACAA0}"/>
                </a:ext>
              </a:extLst>
            </p:cNvPr>
            <p:cNvGrpSpPr/>
            <p:nvPr/>
          </p:nvGrpSpPr>
          <p:grpSpPr>
            <a:xfrm>
              <a:off x="1352341" y="2764422"/>
              <a:ext cx="3298709" cy="1083925"/>
              <a:chOff x="1352341" y="2764422"/>
              <a:chExt cx="3298709" cy="1083925"/>
            </a:xfrm>
          </p:grpSpPr>
          <p:cxnSp>
            <p:nvCxnSpPr>
              <p:cNvPr id="28" name="Connettore diritto 27">
                <a:extLst>
                  <a:ext uri="{FF2B5EF4-FFF2-40B4-BE49-F238E27FC236}">
                    <a16:creationId xmlns:a16="http://schemas.microsoft.com/office/drawing/2014/main" id="{DEB8B203-E7AD-EDD5-646D-AB96FCAA42F7}"/>
                  </a:ext>
                </a:extLst>
              </p:cNvPr>
              <p:cNvCxnSpPr>
                <a:cxnSpLocks/>
                <a:endCxn id="26" idx="1"/>
              </p:cNvCxnSpPr>
              <p:nvPr/>
            </p:nvCxnSpPr>
            <p:spPr>
              <a:xfrm>
                <a:off x="2720240" y="3173027"/>
                <a:ext cx="1930810" cy="675320"/>
              </a:xfrm>
              <a:prstGeom prst="line">
                <a:avLst/>
              </a:prstGeom>
              <a:ln w="28575">
                <a:solidFill>
                  <a:srgbClr val="F7DBCD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Connettore diritto 28">
                <a:extLst>
                  <a:ext uri="{FF2B5EF4-FFF2-40B4-BE49-F238E27FC236}">
                    <a16:creationId xmlns:a16="http://schemas.microsoft.com/office/drawing/2014/main" id="{66D4A0E7-45C2-EBA9-DB3B-2620AC62362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435335" y="3176796"/>
                <a:ext cx="1296000" cy="0"/>
              </a:xfrm>
              <a:prstGeom prst="line">
                <a:avLst/>
              </a:prstGeom>
              <a:ln w="28575">
                <a:solidFill>
                  <a:srgbClr val="F7DBCD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0" name="CasellaDiTesto 29">
                <a:extLst>
                  <a:ext uri="{FF2B5EF4-FFF2-40B4-BE49-F238E27FC236}">
                    <a16:creationId xmlns:a16="http://schemas.microsoft.com/office/drawing/2014/main" id="{5ADE9AE7-9534-3F77-4E88-188CF3600477}"/>
                  </a:ext>
                </a:extLst>
              </p:cNvPr>
              <p:cNvSpPr txBox="1"/>
              <p:nvPr/>
            </p:nvSpPr>
            <p:spPr>
              <a:xfrm>
                <a:off x="1352341" y="2764422"/>
                <a:ext cx="484791" cy="4078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600" b="1" dirty="0">
                    <a:solidFill>
                      <a:srgbClr val="FFC000"/>
                    </a:solidFill>
                  </a:rPr>
                  <a:t>LF</a:t>
                </a:r>
                <a:endParaRPr lang="it-IT" sz="1200" b="1" dirty="0">
                  <a:solidFill>
                    <a:srgbClr val="FFC000"/>
                  </a:solidFill>
                </a:endParaRPr>
              </a:p>
            </p:txBody>
          </p:sp>
        </p:grpSp>
      </p:grpSp>
      <p:grpSp>
        <p:nvGrpSpPr>
          <p:cNvPr id="31" name="Gruppo 30">
            <a:extLst>
              <a:ext uri="{FF2B5EF4-FFF2-40B4-BE49-F238E27FC236}">
                <a16:creationId xmlns:a16="http://schemas.microsoft.com/office/drawing/2014/main" id="{6CFDF237-477C-680F-11F2-E8E3CEC19634}"/>
              </a:ext>
            </a:extLst>
          </p:cNvPr>
          <p:cNvGrpSpPr/>
          <p:nvPr/>
        </p:nvGrpSpPr>
        <p:grpSpPr>
          <a:xfrm>
            <a:off x="5691892" y="5918210"/>
            <a:ext cx="3598484" cy="579694"/>
            <a:chOff x="5709462" y="5692115"/>
            <a:chExt cx="4768958" cy="69838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32" name="Gruppo 31">
              <a:extLst>
                <a:ext uri="{FF2B5EF4-FFF2-40B4-BE49-F238E27FC236}">
                  <a16:creationId xmlns:a16="http://schemas.microsoft.com/office/drawing/2014/main" id="{22DE2215-4DC3-F868-6F51-6984F5CF7C84}"/>
                </a:ext>
              </a:extLst>
            </p:cNvPr>
            <p:cNvGrpSpPr/>
            <p:nvPr/>
          </p:nvGrpSpPr>
          <p:grpSpPr>
            <a:xfrm>
              <a:off x="5709462" y="5692115"/>
              <a:ext cx="4768958" cy="698387"/>
              <a:chOff x="5709462" y="5692115"/>
              <a:chExt cx="4768958" cy="698387"/>
            </a:xfrm>
          </p:grpSpPr>
          <p:grpSp>
            <p:nvGrpSpPr>
              <p:cNvPr id="34" name="Gruppo 33">
                <a:extLst>
                  <a:ext uri="{FF2B5EF4-FFF2-40B4-BE49-F238E27FC236}">
                    <a16:creationId xmlns:a16="http://schemas.microsoft.com/office/drawing/2014/main" id="{32FF6815-1AA8-ADC8-5287-F0B9074AFC0B}"/>
                  </a:ext>
                </a:extLst>
              </p:cNvPr>
              <p:cNvGrpSpPr/>
              <p:nvPr/>
            </p:nvGrpSpPr>
            <p:grpSpPr>
              <a:xfrm>
                <a:off x="6317043" y="6068755"/>
                <a:ext cx="4161377" cy="321747"/>
                <a:chOff x="6317043" y="6068755"/>
                <a:chExt cx="4161377" cy="321747"/>
              </a:xfrm>
            </p:grpSpPr>
            <p:cxnSp>
              <p:nvCxnSpPr>
                <p:cNvPr id="36" name="Connettore diritto 35">
                  <a:extLst>
                    <a:ext uri="{FF2B5EF4-FFF2-40B4-BE49-F238E27FC236}">
                      <a16:creationId xmlns:a16="http://schemas.microsoft.com/office/drawing/2014/main" id="{CB216962-7FCC-E92E-A4A0-621CFADE972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17043" y="6068755"/>
                  <a:ext cx="977366" cy="318788"/>
                </a:xfrm>
                <a:prstGeom prst="line">
                  <a:avLst/>
                </a:prstGeom>
                <a:ln w="19050">
                  <a:solidFill>
                    <a:srgbClr val="F7DBCD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Connettore diritto 36">
                  <a:extLst>
                    <a:ext uri="{FF2B5EF4-FFF2-40B4-BE49-F238E27FC236}">
                      <a16:creationId xmlns:a16="http://schemas.microsoft.com/office/drawing/2014/main" id="{CC61FAB0-4E7C-DBBD-4EB6-6B4893F899C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289483" y="6367995"/>
                  <a:ext cx="3188937" cy="22507"/>
                </a:xfrm>
                <a:prstGeom prst="line">
                  <a:avLst/>
                </a:prstGeom>
                <a:ln w="19050">
                  <a:solidFill>
                    <a:srgbClr val="F7DBCD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5" name="Ovale 34">
                <a:extLst>
                  <a:ext uri="{FF2B5EF4-FFF2-40B4-BE49-F238E27FC236}">
                    <a16:creationId xmlns:a16="http://schemas.microsoft.com/office/drawing/2014/main" id="{29809A4C-F838-6994-8ED7-25DC8BD6DA25}"/>
                  </a:ext>
                </a:extLst>
              </p:cNvPr>
              <p:cNvSpPr/>
              <p:nvPr/>
            </p:nvSpPr>
            <p:spPr>
              <a:xfrm>
                <a:off x="5709462" y="5692115"/>
                <a:ext cx="607581" cy="581931"/>
              </a:xfrm>
              <a:prstGeom prst="ellipse">
                <a:avLst/>
              </a:prstGeom>
              <a:solidFill>
                <a:srgbClr val="F7DBCD"/>
              </a:solidFill>
              <a:ln w="19050" cap="flat" cmpd="sng" algn="ctr">
                <a:solidFill>
                  <a:srgbClr val="3B3838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 dirty="0"/>
              </a:p>
            </p:txBody>
          </p:sp>
        </p:grpSp>
        <p:sp>
          <p:nvSpPr>
            <p:cNvPr id="33" name="CasellaDiTesto 32">
              <a:extLst>
                <a:ext uri="{FF2B5EF4-FFF2-40B4-BE49-F238E27FC236}">
                  <a16:creationId xmlns:a16="http://schemas.microsoft.com/office/drawing/2014/main" id="{AF381AF6-B87A-EFD0-D62E-A9D108D4BA1F}"/>
                </a:ext>
              </a:extLst>
            </p:cNvPr>
            <p:cNvSpPr txBox="1"/>
            <p:nvPr/>
          </p:nvSpPr>
          <p:spPr>
            <a:xfrm>
              <a:off x="7660645" y="5978406"/>
              <a:ext cx="2804731" cy="37079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it-IT" sz="1400" dirty="0">
                  <a:solidFill>
                    <a:srgbClr val="F7DBCD"/>
                  </a:solidFill>
                </a:rPr>
                <a:t>Durata dello stimolo visivo</a:t>
              </a:r>
            </a:p>
          </p:txBody>
        </p:sp>
      </p:grpSp>
      <p:sp>
        <p:nvSpPr>
          <p:cNvPr id="38" name="Rettangolo con angoli in alto arrotondati 37">
            <a:extLst>
              <a:ext uri="{FF2B5EF4-FFF2-40B4-BE49-F238E27FC236}">
                <a16:creationId xmlns:a16="http://schemas.microsoft.com/office/drawing/2014/main" id="{FF019F40-62F2-486D-ABDD-96408C697FFE}"/>
              </a:ext>
            </a:extLst>
          </p:cNvPr>
          <p:cNvSpPr/>
          <p:nvPr/>
        </p:nvSpPr>
        <p:spPr>
          <a:xfrm>
            <a:off x="2600105" y="4890257"/>
            <a:ext cx="2074190" cy="560547"/>
          </a:xfrm>
          <a:prstGeom prst="round2SameRect">
            <a:avLst/>
          </a:prstGeom>
          <a:solidFill>
            <a:schemeClr val="accent6">
              <a:lumMod val="60000"/>
              <a:lumOff val="40000"/>
              <a:alpha val="80000"/>
            </a:schemeClr>
          </a:solidFill>
          <a:ln w="19050">
            <a:solidFill>
              <a:srgbClr val="3B3838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bg2">
                    <a:lumMod val="25000"/>
                  </a:schemeClr>
                </a:solidFill>
              </a:rPr>
              <a:t>Stato di riposo</a:t>
            </a:r>
          </a:p>
        </p:txBody>
      </p:sp>
      <p:sp>
        <p:nvSpPr>
          <p:cNvPr id="39" name="Rettangolo con angoli in alto arrotondati 38">
            <a:extLst>
              <a:ext uri="{FF2B5EF4-FFF2-40B4-BE49-F238E27FC236}">
                <a16:creationId xmlns:a16="http://schemas.microsoft.com/office/drawing/2014/main" id="{63C71C53-F303-AF40-F111-695BEB431C6C}"/>
              </a:ext>
            </a:extLst>
          </p:cNvPr>
          <p:cNvSpPr/>
          <p:nvPr/>
        </p:nvSpPr>
        <p:spPr>
          <a:xfrm>
            <a:off x="7289874" y="4887650"/>
            <a:ext cx="2074190" cy="560547"/>
          </a:xfrm>
          <a:prstGeom prst="round2SameRect">
            <a:avLst/>
          </a:prstGeom>
          <a:solidFill>
            <a:schemeClr val="accent6">
              <a:lumMod val="60000"/>
              <a:lumOff val="40000"/>
              <a:alpha val="80000"/>
            </a:schemeClr>
          </a:solidFill>
          <a:ln w="19050">
            <a:solidFill>
              <a:srgbClr val="3B3838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bg2">
                    <a:lumMod val="25000"/>
                  </a:schemeClr>
                </a:solidFill>
              </a:rPr>
              <a:t>Stato di riposo</a:t>
            </a:r>
          </a:p>
        </p:txBody>
      </p: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598EAC24-0769-BA2B-245B-E3D750F12D44}"/>
              </a:ext>
            </a:extLst>
          </p:cNvPr>
          <p:cNvSpPr txBox="1"/>
          <p:nvPr/>
        </p:nvSpPr>
        <p:spPr>
          <a:xfrm>
            <a:off x="5681550" y="5979843"/>
            <a:ext cx="579625" cy="307777"/>
          </a:xfrm>
          <a:prstGeom prst="rect">
            <a:avLst/>
          </a:prstGeom>
          <a:noFill/>
          <a:effectLst>
            <a:outerShdw blurRad="381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it-IT" sz="1400" b="1" dirty="0">
                <a:solidFill>
                  <a:srgbClr val="3B3838"/>
                </a:solidFill>
              </a:rPr>
              <a:t>4,1 s</a:t>
            </a:r>
            <a:endParaRPr lang="it-IT" sz="1100" b="1" dirty="0">
              <a:solidFill>
                <a:srgbClr val="3B3838"/>
              </a:solidFill>
            </a:endParaRPr>
          </a:p>
        </p:txBody>
      </p: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586E57D1-04DA-115E-E3F7-0F96C63735EB}"/>
              </a:ext>
            </a:extLst>
          </p:cNvPr>
          <p:cNvSpPr txBox="1"/>
          <p:nvPr/>
        </p:nvSpPr>
        <p:spPr>
          <a:xfrm>
            <a:off x="1206973" y="1588238"/>
            <a:ext cx="8751599" cy="135158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400" b="1" dirty="0">
                <a:solidFill>
                  <a:srgbClr val="F7DBCD"/>
                </a:solidFill>
              </a:rPr>
              <a:t>PHYSIONET DATASET</a:t>
            </a:r>
            <a:endParaRPr lang="it-IT" sz="1400" dirty="0">
              <a:solidFill>
                <a:srgbClr val="F7DBCD"/>
              </a:solidFill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F7DBCD"/>
                </a:solidFill>
              </a:rPr>
              <a:t>Acquisizione EEG di </a:t>
            </a:r>
            <a:r>
              <a:rPr lang="it-IT" sz="1400" b="1" dirty="0">
                <a:solidFill>
                  <a:srgbClr val="F7DBCD"/>
                </a:solidFill>
              </a:rPr>
              <a:t>109 soggetti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400" b="1" dirty="0">
                <a:solidFill>
                  <a:srgbClr val="F7DBCD"/>
                </a:solidFill>
              </a:rPr>
              <a:t>Estrazione</a:t>
            </a:r>
            <a:r>
              <a:rPr lang="it-IT" sz="1400" dirty="0">
                <a:solidFill>
                  <a:srgbClr val="F7DBCD"/>
                </a:solidFill>
              </a:rPr>
              <a:t> finestre temporali della durata di 4,1 s corrispondenti all’</a:t>
            </a:r>
            <a:r>
              <a:rPr lang="it-IT" sz="1400" b="1" dirty="0">
                <a:solidFill>
                  <a:srgbClr val="F7DBCD"/>
                </a:solidFill>
              </a:rPr>
              <a:t>immaginazione del movimento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400" b="1" dirty="0">
                <a:solidFill>
                  <a:srgbClr val="F7DBCD"/>
                </a:solidFill>
              </a:rPr>
              <a:t>Assegnazione</a:t>
            </a:r>
            <a:r>
              <a:rPr lang="it-IT" sz="1400" dirty="0">
                <a:solidFill>
                  <a:srgbClr val="F7DBCD"/>
                </a:solidFill>
              </a:rPr>
              <a:t> Label </a:t>
            </a:r>
            <a:r>
              <a:rPr lang="it-IT" sz="1400" b="1" dirty="0">
                <a:solidFill>
                  <a:srgbClr val="F7DBCD"/>
                </a:solidFill>
              </a:rPr>
              <a:t>LF</a:t>
            </a:r>
            <a:r>
              <a:rPr lang="it-IT" sz="1400" dirty="0">
                <a:solidFill>
                  <a:srgbClr val="F7DBCD"/>
                </a:solidFill>
              </a:rPr>
              <a:t> e </a:t>
            </a:r>
            <a:r>
              <a:rPr lang="it-IT" sz="1400" b="1" dirty="0">
                <a:solidFill>
                  <a:srgbClr val="F7DBCD"/>
                </a:solidFill>
              </a:rPr>
              <a:t>RF</a:t>
            </a:r>
          </a:p>
        </p:txBody>
      </p:sp>
      <p:cxnSp>
        <p:nvCxnSpPr>
          <p:cNvPr id="42" name="Connettore diritto 41">
            <a:extLst>
              <a:ext uri="{FF2B5EF4-FFF2-40B4-BE49-F238E27FC236}">
                <a16:creationId xmlns:a16="http://schemas.microsoft.com/office/drawing/2014/main" id="{AB1FF870-83CF-D934-3F1B-A5E5292724EA}"/>
              </a:ext>
            </a:extLst>
          </p:cNvPr>
          <p:cNvCxnSpPr>
            <a:cxnSpLocks/>
          </p:cNvCxnSpPr>
          <p:nvPr/>
        </p:nvCxnSpPr>
        <p:spPr>
          <a:xfrm flipH="1">
            <a:off x="1206973" y="3044936"/>
            <a:ext cx="9741401" cy="0"/>
          </a:xfrm>
          <a:prstGeom prst="line">
            <a:avLst/>
          </a:prstGeom>
          <a:ln w="38100">
            <a:solidFill>
              <a:srgbClr val="F7DBC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Titolo 1">
            <a:extLst>
              <a:ext uri="{FF2B5EF4-FFF2-40B4-BE49-F238E27FC236}">
                <a16:creationId xmlns:a16="http://schemas.microsoft.com/office/drawing/2014/main" id="{E586E3F5-FBE6-CD91-B434-D4453C5FCA09}"/>
              </a:ext>
            </a:extLst>
          </p:cNvPr>
          <p:cNvSpPr txBox="1">
            <a:spLocks/>
          </p:cNvSpPr>
          <p:nvPr/>
        </p:nvSpPr>
        <p:spPr>
          <a:xfrm>
            <a:off x="735969" y="234514"/>
            <a:ext cx="10558405" cy="1112398"/>
          </a:xfrm>
          <a:prstGeom prst="rect">
            <a:avLst/>
          </a:prstGeom>
          <a:effectLst>
            <a:outerShdw blurRad="38100" dist="508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4400" b="1" dirty="0">
                <a:solidFill>
                  <a:srgbClr val="F7DBCD"/>
                </a:solidFill>
              </a:rPr>
              <a:t>PARADIGMA SPERIMENTALE DI ACQUISIZIONE</a:t>
            </a:r>
            <a:endParaRPr lang="en-US" sz="4400" dirty="0">
              <a:solidFill>
                <a:srgbClr val="F7DBC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9478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Immagine 42" descr="Immagine che contiene testo&#10;&#10;Descrizione generata automaticamente">
            <a:extLst>
              <a:ext uri="{FF2B5EF4-FFF2-40B4-BE49-F238E27FC236}">
                <a16:creationId xmlns:a16="http://schemas.microsoft.com/office/drawing/2014/main" id="{50D81A46-ABF1-8E41-02C8-15C40432E90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037"/>
          <a:stretch/>
        </p:blipFill>
        <p:spPr>
          <a:xfrm>
            <a:off x="2924076" y="457200"/>
            <a:ext cx="6343847" cy="59436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89AFDCF0-5A41-B33F-FF22-710EDA811CDC}"/>
              </a:ext>
            </a:extLst>
          </p:cNvPr>
          <p:cNvSpPr txBox="1">
            <a:spLocks/>
          </p:cNvSpPr>
          <p:nvPr/>
        </p:nvSpPr>
        <p:spPr>
          <a:xfrm>
            <a:off x="735969" y="225611"/>
            <a:ext cx="10558405" cy="1112398"/>
          </a:xfrm>
          <a:prstGeom prst="rect">
            <a:avLst/>
          </a:prstGeom>
          <a:effectLst>
            <a:outerShdw blurRad="38100" dist="508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5400" b="1" dirty="0">
                <a:solidFill>
                  <a:srgbClr val="F7DBCD"/>
                </a:solidFill>
              </a:rPr>
              <a:t>MONTAGGIO DEGLI ELETTRODI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23D5BB5B-5433-B95F-48D5-35289275296F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4B828B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111" b="95000" l="10000" r="90000">
                        <a14:foregroundMark x1="50333" y1="93519" x2="50333" y2="93519"/>
                        <a14:foregroundMark x1="51000" y1="93333" x2="51333" y2="92222"/>
                        <a14:foregroundMark x1="50000" y1="95185" x2="50000" y2="95185"/>
                        <a14:foregroundMark x1="89500" y1="53148" x2="89500" y2="53148"/>
                        <a14:foregroundMark x1="11167" y1="53519" x2="11167" y2="53519"/>
                        <a14:foregroundMark x1="48833" y1="6111" x2="48833" y2="6111"/>
                        <a14:foregroundMark x1="53000" y1="25370" x2="53000" y2="25370"/>
                        <a14:foregroundMark x1="89333" y1="45556" x2="89333" y2="45556"/>
                        <a14:foregroundMark x1="56833" y1="85926" x2="56833" y2="85926"/>
                        <a14:foregroundMark x1="50667" y1="84630" x2="50667" y2="84630"/>
                        <a14:foregroundMark x1="49333" y1="77037" x2="49333" y2="77037"/>
                        <a14:foregroundMark x1="49667" y1="95000" x2="49667" y2="95000"/>
                        <a14:foregroundMark x1="10833" y1="51667" x2="10833" y2="51667"/>
                        <a14:foregroundMark x1="15500" y1="51111" x2="15500" y2="51111"/>
                        <a14:foregroundMark x1="21667" y1="44630" x2="21667" y2="44630"/>
                        <a14:foregroundMark x1="35333" y1="44815" x2="35333" y2="44815"/>
                        <a14:foregroundMark x1="37500" y1="41852" x2="37500" y2="41852"/>
                        <a14:foregroundMark x1="44333" y1="42593" x2="44333" y2="42593"/>
                        <a14:foregroundMark x1="50000" y1="43704" x2="50000" y2="43704"/>
                        <a14:foregroundMark x1="41333" y1="40370" x2="34000" y2="47407"/>
                        <a14:foregroundMark x1="34000" y1="47407" x2="44833" y2="61296"/>
                        <a14:foregroundMark x1="44833" y1="61296" x2="55833" y2="47222"/>
                        <a14:foregroundMark x1="55833" y1="47222" x2="46667" y2="37037"/>
                        <a14:foregroundMark x1="46667" y1="37037" x2="39833" y2="38889"/>
                        <a14:foregroundMark x1="39833" y1="38889" x2="37833" y2="42963"/>
                      </a14:backgroundRemoval>
                    </a14:imgEffect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5400" y="1149644"/>
            <a:ext cx="6045723" cy="5441151"/>
          </a:xfrm>
          <a:prstGeom prst="rect">
            <a:avLst/>
          </a:prstGeom>
          <a:effectLst>
            <a:outerShdw blurRad="50800" dist="88900" dir="2700000" algn="tl" rotWithShape="0">
              <a:prstClr val="black">
                <a:alpha val="40000"/>
              </a:prstClr>
            </a:outerShdw>
            <a:softEdge rad="31750"/>
          </a:effectLst>
        </p:spPr>
      </p:pic>
      <p:grpSp>
        <p:nvGrpSpPr>
          <p:cNvPr id="50" name="Gruppo 49">
            <a:extLst>
              <a:ext uri="{FF2B5EF4-FFF2-40B4-BE49-F238E27FC236}">
                <a16:creationId xmlns:a16="http://schemas.microsoft.com/office/drawing/2014/main" id="{1B65089B-FA5B-1340-C60F-2DAE6509DEF2}"/>
              </a:ext>
            </a:extLst>
          </p:cNvPr>
          <p:cNvGrpSpPr/>
          <p:nvPr/>
        </p:nvGrpSpPr>
        <p:grpSpPr>
          <a:xfrm>
            <a:off x="6021720" y="5055851"/>
            <a:ext cx="3725710" cy="1241669"/>
            <a:chOff x="5905970" y="5055851"/>
            <a:chExt cx="3725710" cy="1241669"/>
          </a:xfrm>
        </p:grpSpPr>
        <p:sp>
          <p:nvSpPr>
            <p:cNvPr id="51" name="Ovale 50">
              <a:extLst>
                <a:ext uri="{FF2B5EF4-FFF2-40B4-BE49-F238E27FC236}">
                  <a16:creationId xmlns:a16="http://schemas.microsoft.com/office/drawing/2014/main" id="{17DD69CD-8B28-9C85-84A2-05C5B37CAE4B}"/>
                </a:ext>
              </a:extLst>
            </p:cNvPr>
            <p:cNvSpPr/>
            <p:nvPr/>
          </p:nvSpPr>
          <p:spPr>
            <a:xfrm>
              <a:off x="5905970" y="6153520"/>
              <a:ext cx="144000" cy="144000"/>
            </a:xfrm>
            <a:prstGeom prst="ellipse">
              <a:avLst/>
            </a:prstGeom>
            <a:solidFill>
              <a:srgbClr val="F7DBCD"/>
            </a:solidFill>
            <a:ln>
              <a:solidFill>
                <a:srgbClr val="F7DBCD"/>
              </a:solidFill>
            </a:ln>
            <a:effectLst>
              <a:outerShdw blurRad="381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52" name="Connettore 2 51">
              <a:extLst>
                <a:ext uri="{FF2B5EF4-FFF2-40B4-BE49-F238E27FC236}">
                  <a16:creationId xmlns:a16="http://schemas.microsoft.com/office/drawing/2014/main" id="{DF5276B8-F32E-B1D1-A317-C661AC852D60}"/>
                </a:ext>
              </a:extLst>
            </p:cNvPr>
            <p:cNvCxnSpPr>
              <a:cxnSpLocks/>
              <a:endCxn id="51" idx="6"/>
            </p:cNvCxnSpPr>
            <p:nvPr/>
          </p:nvCxnSpPr>
          <p:spPr>
            <a:xfrm flipH="1">
              <a:off x="6049970" y="5460711"/>
              <a:ext cx="1899581" cy="764809"/>
            </a:xfrm>
            <a:prstGeom prst="straightConnector1">
              <a:avLst/>
            </a:prstGeom>
            <a:ln w="28575">
              <a:solidFill>
                <a:srgbClr val="F7DBCD"/>
              </a:solidFill>
              <a:tailEnd type="triangle"/>
            </a:ln>
            <a:effectLst>
              <a:outerShdw blurRad="508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Connettore diritto 52">
              <a:extLst>
                <a:ext uri="{FF2B5EF4-FFF2-40B4-BE49-F238E27FC236}">
                  <a16:creationId xmlns:a16="http://schemas.microsoft.com/office/drawing/2014/main" id="{F1336C89-9E5F-F7CE-7E18-C0315992A03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39391" y="5465791"/>
              <a:ext cx="1485892" cy="0"/>
            </a:xfrm>
            <a:prstGeom prst="line">
              <a:avLst/>
            </a:prstGeom>
            <a:ln w="28575">
              <a:solidFill>
                <a:srgbClr val="F7DBCD"/>
              </a:solidFill>
            </a:ln>
            <a:effectLst>
              <a:outerShdw blurRad="508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4" name="CasellaDiTesto 53">
              <a:extLst>
                <a:ext uri="{FF2B5EF4-FFF2-40B4-BE49-F238E27FC236}">
                  <a16:creationId xmlns:a16="http://schemas.microsoft.com/office/drawing/2014/main" id="{B3250226-F12C-CB23-3620-527054F539B1}"/>
                </a:ext>
              </a:extLst>
            </p:cNvPr>
            <p:cNvSpPr txBox="1"/>
            <p:nvPr/>
          </p:nvSpPr>
          <p:spPr>
            <a:xfrm>
              <a:off x="8560847" y="5055851"/>
              <a:ext cx="1070833" cy="461665"/>
            </a:xfrm>
            <a:prstGeom prst="rect">
              <a:avLst/>
            </a:prstGeom>
            <a:noFill/>
            <a:ln>
              <a:noFill/>
            </a:ln>
            <a:effectLst>
              <a:outerShdw blurRad="50800" dist="508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2400" b="1" dirty="0">
                  <a:solidFill>
                    <a:srgbClr val="F7DBCD"/>
                  </a:solidFill>
                </a:rPr>
                <a:t>INION</a:t>
              </a:r>
            </a:p>
          </p:txBody>
        </p:sp>
      </p:grpSp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F7A0663F-53AC-C6C1-CE29-1C64A1B92A38}"/>
              </a:ext>
            </a:extLst>
          </p:cNvPr>
          <p:cNvSpPr txBox="1"/>
          <p:nvPr/>
        </p:nvSpPr>
        <p:spPr>
          <a:xfrm>
            <a:off x="699730" y="1592203"/>
            <a:ext cx="3613817" cy="1951753"/>
          </a:xfrm>
          <a:prstGeom prst="rect">
            <a:avLst/>
          </a:prstGeom>
          <a:noFill/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7DBCD"/>
                </a:solidFill>
              </a:rPr>
              <a:t>EEG NON INVASIVO</a:t>
            </a:r>
            <a:endParaRPr lang="it-IT" sz="2000" dirty="0">
              <a:solidFill>
                <a:srgbClr val="F7DBCD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F7DBCD"/>
                </a:solidFill>
              </a:rPr>
              <a:t>Standard internazionale 10-10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F7DBCD"/>
                </a:solidFill>
              </a:rPr>
              <a:t>Numero di elettrodi: 64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F7DBCD"/>
                </a:solidFill>
              </a:rPr>
              <a:t>Distanza tra gli elettrodi : 10% della distanza tra INION e NASION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F7DBCD"/>
                </a:solidFill>
              </a:rPr>
              <a:t>Frequenza di campionamento: 160 Hz</a:t>
            </a:r>
          </a:p>
        </p:txBody>
      </p:sp>
      <p:grpSp>
        <p:nvGrpSpPr>
          <p:cNvPr id="6" name="Gruppo 5">
            <a:extLst>
              <a:ext uri="{FF2B5EF4-FFF2-40B4-BE49-F238E27FC236}">
                <a16:creationId xmlns:a16="http://schemas.microsoft.com/office/drawing/2014/main" id="{E85CD163-1C97-E535-5016-6F68A8FD5CD6}"/>
              </a:ext>
            </a:extLst>
          </p:cNvPr>
          <p:cNvGrpSpPr/>
          <p:nvPr/>
        </p:nvGrpSpPr>
        <p:grpSpPr>
          <a:xfrm>
            <a:off x="2885142" y="1446843"/>
            <a:ext cx="3276829" cy="671606"/>
            <a:chOff x="2769392" y="1446843"/>
            <a:chExt cx="3276829" cy="671606"/>
          </a:xfrm>
        </p:grpSpPr>
        <p:cxnSp>
          <p:nvCxnSpPr>
            <p:cNvPr id="45" name="Connettore diritto 44">
              <a:extLst>
                <a:ext uri="{FF2B5EF4-FFF2-40B4-BE49-F238E27FC236}">
                  <a16:creationId xmlns:a16="http://schemas.microsoft.com/office/drawing/2014/main" id="{81832329-48FE-D6EE-FBEA-1BE074D4A9F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43817" y="2043404"/>
              <a:ext cx="1836000" cy="0"/>
            </a:xfrm>
            <a:prstGeom prst="line">
              <a:avLst/>
            </a:prstGeom>
            <a:ln w="28575">
              <a:solidFill>
                <a:srgbClr val="F7DBCD"/>
              </a:solidFill>
            </a:ln>
            <a:effectLst>
              <a:outerShdw blurRad="508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46" name="Gruppo 45">
              <a:extLst>
                <a:ext uri="{FF2B5EF4-FFF2-40B4-BE49-F238E27FC236}">
                  <a16:creationId xmlns:a16="http://schemas.microsoft.com/office/drawing/2014/main" id="{333E2973-B102-BE53-CAD2-396E95C79C28}"/>
                </a:ext>
              </a:extLst>
            </p:cNvPr>
            <p:cNvGrpSpPr/>
            <p:nvPr/>
          </p:nvGrpSpPr>
          <p:grpSpPr>
            <a:xfrm>
              <a:off x="2769392" y="1446843"/>
              <a:ext cx="3276829" cy="671606"/>
              <a:chOff x="2769392" y="1446843"/>
              <a:chExt cx="3276829" cy="671606"/>
            </a:xfrm>
          </p:grpSpPr>
          <p:cxnSp>
            <p:nvCxnSpPr>
              <p:cNvPr id="47" name="Connettore 2 46">
                <a:extLst>
                  <a:ext uri="{FF2B5EF4-FFF2-40B4-BE49-F238E27FC236}">
                    <a16:creationId xmlns:a16="http://schemas.microsoft.com/office/drawing/2014/main" id="{07E89990-43D7-16D1-CB53-F91D6E2903DB}"/>
                  </a:ext>
                </a:extLst>
              </p:cNvPr>
              <p:cNvCxnSpPr>
                <a:cxnSpLocks/>
                <a:endCxn id="48" idx="2"/>
              </p:cNvCxnSpPr>
              <p:nvPr/>
            </p:nvCxnSpPr>
            <p:spPr>
              <a:xfrm flipV="1">
                <a:off x="4669657" y="1518843"/>
                <a:ext cx="1232564" cy="527735"/>
              </a:xfrm>
              <a:prstGeom prst="straightConnector1">
                <a:avLst/>
              </a:prstGeom>
              <a:ln w="28575">
                <a:solidFill>
                  <a:srgbClr val="F7DBCD"/>
                </a:solidFill>
                <a:tailEnd type="triangle"/>
              </a:ln>
              <a:effectLst>
                <a:outerShdw blurRad="50800" dist="635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8" name="Ovale 47">
                <a:extLst>
                  <a:ext uri="{FF2B5EF4-FFF2-40B4-BE49-F238E27FC236}">
                    <a16:creationId xmlns:a16="http://schemas.microsoft.com/office/drawing/2014/main" id="{5373DBDF-98C4-B5AC-D807-BAA3C68DD3A5}"/>
                  </a:ext>
                </a:extLst>
              </p:cNvPr>
              <p:cNvSpPr/>
              <p:nvPr/>
            </p:nvSpPr>
            <p:spPr>
              <a:xfrm>
                <a:off x="5902221" y="1446843"/>
                <a:ext cx="144000" cy="144000"/>
              </a:xfrm>
              <a:prstGeom prst="ellipse">
                <a:avLst/>
              </a:prstGeom>
              <a:solidFill>
                <a:srgbClr val="F7DBCD"/>
              </a:solidFill>
              <a:ln>
                <a:solidFill>
                  <a:srgbClr val="F7DBCD"/>
                </a:solidFill>
              </a:ln>
              <a:effectLst>
                <a:outerShdw blurRad="508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9" name="CasellaDiTesto 48">
                <a:extLst>
                  <a:ext uri="{FF2B5EF4-FFF2-40B4-BE49-F238E27FC236}">
                    <a16:creationId xmlns:a16="http://schemas.microsoft.com/office/drawing/2014/main" id="{B3A34D62-45DD-53D0-BFF8-D47C4FBC340A}"/>
                  </a:ext>
                </a:extLst>
              </p:cNvPr>
              <p:cNvSpPr txBox="1"/>
              <p:nvPr/>
            </p:nvSpPr>
            <p:spPr>
              <a:xfrm>
                <a:off x="2769392" y="1656784"/>
                <a:ext cx="1813550" cy="461665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it-IT" sz="2400" b="1" dirty="0">
                    <a:solidFill>
                      <a:srgbClr val="F7DBCD"/>
                    </a:solidFill>
                  </a:rPr>
                  <a:t>NASION</a:t>
                </a:r>
              </a:p>
            </p:txBody>
          </p:sp>
        </p:grpSp>
      </p:grpSp>
      <p:cxnSp>
        <p:nvCxnSpPr>
          <p:cNvPr id="56" name="Connettore diritto 55">
            <a:extLst>
              <a:ext uri="{FF2B5EF4-FFF2-40B4-BE49-F238E27FC236}">
                <a16:creationId xmlns:a16="http://schemas.microsoft.com/office/drawing/2014/main" id="{95DE8E59-E4BE-134E-7C19-E29B22C270C0}"/>
              </a:ext>
            </a:extLst>
          </p:cNvPr>
          <p:cNvCxnSpPr>
            <a:cxnSpLocks/>
          </p:cNvCxnSpPr>
          <p:nvPr/>
        </p:nvCxnSpPr>
        <p:spPr>
          <a:xfrm>
            <a:off x="4702523" y="1341658"/>
            <a:ext cx="0" cy="5182967"/>
          </a:xfrm>
          <a:prstGeom prst="line">
            <a:avLst/>
          </a:prstGeom>
          <a:ln w="38100">
            <a:solidFill>
              <a:srgbClr val="F7DBC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552708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1.85185E-6 L 0.19635 -1.85185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18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2.22222E-6 L 0.19362 -0.00139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674" y="-6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2.22222E-6 L 0.19362 2.22222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674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magine 3" descr="Immagine che contiene testo&#10;&#10;Descrizione generata automaticamente">
            <a:extLst>
              <a:ext uri="{FF2B5EF4-FFF2-40B4-BE49-F238E27FC236}">
                <a16:creationId xmlns:a16="http://schemas.microsoft.com/office/drawing/2014/main" id="{ED9D8D75-79E3-5A57-6845-5C71CA28333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037"/>
          <a:stretch/>
        </p:blipFill>
        <p:spPr>
          <a:xfrm>
            <a:off x="2924076" y="457200"/>
            <a:ext cx="6343847" cy="5943600"/>
          </a:xfrm>
          <a:prstGeom prst="rect">
            <a:avLst/>
          </a:prstGeom>
        </p:spPr>
      </p:pic>
      <p:sp>
        <p:nvSpPr>
          <p:cNvPr id="94" name="Titolo 1">
            <a:extLst>
              <a:ext uri="{FF2B5EF4-FFF2-40B4-BE49-F238E27FC236}">
                <a16:creationId xmlns:a16="http://schemas.microsoft.com/office/drawing/2014/main" id="{816F40BE-5890-43EA-D5C9-7E94B088278B}"/>
              </a:ext>
            </a:extLst>
          </p:cNvPr>
          <p:cNvSpPr txBox="1">
            <a:spLocks/>
          </p:cNvSpPr>
          <p:nvPr/>
        </p:nvSpPr>
        <p:spPr>
          <a:xfrm>
            <a:off x="735969" y="225611"/>
            <a:ext cx="10558405" cy="1112398"/>
          </a:xfrm>
          <a:prstGeom prst="rect">
            <a:avLst/>
          </a:prstGeom>
          <a:effectLst>
            <a:outerShdw blurRad="38100" dist="508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endParaRPr lang="en-US" sz="6600" dirty="0">
              <a:solidFill>
                <a:srgbClr val="F7DBCD"/>
              </a:solidFill>
            </a:endParaRPr>
          </a:p>
        </p:txBody>
      </p:sp>
      <p:sp>
        <p:nvSpPr>
          <p:cNvPr id="77" name="Titolo 1">
            <a:extLst>
              <a:ext uri="{FF2B5EF4-FFF2-40B4-BE49-F238E27FC236}">
                <a16:creationId xmlns:a16="http://schemas.microsoft.com/office/drawing/2014/main" id="{CBBDFCCE-2136-FC32-61DE-DD59E4506F72}"/>
              </a:ext>
            </a:extLst>
          </p:cNvPr>
          <p:cNvSpPr txBox="1">
            <a:spLocks/>
          </p:cNvSpPr>
          <p:nvPr/>
        </p:nvSpPr>
        <p:spPr>
          <a:xfrm>
            <a:off x="888369" y="378011"/>
            <a:ext cx="10558405" cy="1112398"/>
          </a:xfrm>
          <a:prstGeom prst="rect">
            <a:avLst/>
          </a:prstGeom>
          <a:effectLst>
            <a:outerShdw blurRad="38100" dist="508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5400" b="1" dirty="0">
                <a:solidFill>
                  <a:srgbClr val="F7DBCD"/>
                </a:solidFill>
              </a:rPr>
              <a:t>PRE-PROCESSING</a:t>
            </a:r>
            <a:endParaRPr lang="en-US" sz="5400" dirty="0">
              <a:solidFill>
                <a:srgbClr val="F7DBCD"/>
              </a:solidFill>
            </a:endParaRPr>
          </a:p>
        </p:txBody>
      </p:sp>
      <p:sp>
        <p:nvSpPr>
          <p:cNvPr id="92" name="CasellaDiTesto 91">
            <a:extLst>
              <a:ext uri="{FF2B5EF4-FFF2-40B4-BE49-F238E27FC236}">
                <a16:creationId xmlns:a16="http://schemas.microsoft.com/office/drawing/2014/main" id="{97AD1E0F-0884-EC2C-FA4C-84C106DF4893}"/>
              </a:ext>
            </a:extLst>
          </p:cNvPr>
          <p:cNvSpPr txBox="1"/>
          <p:nvPr/>
        </p:nvSpPr>
        <p:spPr>
          <a:xfrm>
            <a:off x="1319128" y="1358801"/>
            <a:ext cx="9626198" cy="199791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sz="1400" b="1" dirty="0">
                <a:solidFill>
                  <a:srgbClr val="F7DBCD"/>
                </a:solidFill>
              </a:rPr>
              <a:t>FILTRAGGIO PASSA BANDA DI BUTTERWORTH</a:t>
            </a:r>
          </a:p>
          <a:p>
            <a:pPr>
              <a:lnSpc>
                <a:spcPct val="150000"/>
              </a:lnSpc>
            </a:pPr>
            <a:r>
              <a:rPr lang="it-IT" sz="1400" b="1" dirty="0">
                <a:solidFill>
                  <a:srgbClr val="F7DBCD"/>
                </a:solidFill>
              </a:rPr>
              <a:t>Obiettivo: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F7DBCD"/>
                </a:solidFill>
              </a:rPr>
              <a:t> </a:t>
            </a:r>
            <a:r>
              <a:rPr lang="it-IT" sz="1400" b="1" dirty="0">
                <a:solidFill>
                  <a:srgbClr val="F7DBCD"/>
                </a:solidFill>
              </a:rPr>
              <a:t>Isolare</a:t>
            </a:r>
            <a:r>
              <a:rPr lang="it-IT" sz="1400" dirty="0">
                <a:solidFill>
                  <a:srgbClr val="F7DBCD"/>
                </a:solidFill>
              </a:rPr>
              <a:t> bande di frequenza</a:t>
            </a:r>
            <a:r>
              <a:rPr lang="it-IT" sz="1400" dirty="0">
                <a:solidFill>
                  <a:srgbClr val="F7DBCD"/>
                </a:solidFill>
                <a:sym typeface="Wingdings" panose="05000000000000000000" pitchFamily="2" charset="2"/>
              </a:rPr>
              <a:t> </a:t>
            </a:r>
            <a:r>
              <a:rPr lang="it-IT" sz="1400" b="1" dirty="0">
                <a:solidFill>
                  <a:srgbClr val="F7DBCD"/>
                </a:solidFill>
                <a:sym typeface="Wingdings" panose="05000000000000000000" pitchFamily="2" charset="2"/>
              </a:rPr>
              <a:t>mu</a:t>
            </a:r>
            <a:r>
              <a:rPr lang="it-IT" sz="1400" dirty="0">
                <a:solidFill>
                  <a:srgbClr val="F7DBCD"/>
                </a:solidFill>
                <a:sym typeface="Wingdings" panose="05000000000000000000" pitchFamily="2" charset="2"/>
              </a:rPr>
              <a:t> e </a:t>
            </a:r>
            <a:r>
              <a:rPr lang="it-IT" sz="1400" b="1" dirty="0">
                <a:solidFill>
                  <a:srgbClr val="F7DBCD"/>
                </a:solidFill>
                <a:sym typeface="Wingdings" panose="05000000000000000000" pitchFamily="2" charset="2"/>
              </a:rPr>
              <a:t>beta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F7DBCD"/>
                </a:solidFill>
                <a:sym typeface="Wingdings" panose="05000000000000000000" pitchFamily="2" charset="2"/>
              </a:rPr>
              <a:t> </a:t>
            </a:r>
            <a:r>
              <a:rPr lang="it-IT" sz="1400" b="1" dirty="0">
                <a:solidFill>
                  <a:srgbClr val="F7DBCD"/>
                </a:solidFill>
                <a:sym typeface="Wingdings" panose="05000000000000000000" pitchFamily="2" charset="2"/>
              </a:rPr>
              <a:t>Rimozione</a:t>
            </a:r>
            <a:r>
              <a:rPr lang="it-IT" sz="1400" dirty="0">
                <a:solidFill>
                  <a:srgbClr val="F7DBCD"/>
                </a:solidFill>
                <a:sym typeface="Wingdings" panose="05000000000000000000" pitchFamily="2" charset="2"/>
              </a:rPr>
              <a:t> </a:t>
            </a:r>
            <a:r>
              <a:rPr lang="it-IT" sz="1400" b="1" dirty="0">
                <a:solidFill>
                  <a:srgbClr val="F7DBCD"/>
                </a:solidFill>
                <a:sym typeface="Wingdings" panose="05000000000000000000" pitchFamily="2" charset="2"/>
              </a:rPr>
              <a:t>artefatti</a:t>
            </a:r>
            <a:r>
              <a:rPr lang="it-IT" sz="1400" dirty="0">
                <a:solidFill>
                  <a:srgbClr val="F7DBCD"/>
                </a:solidFill>
                <a:sym typeface="Wingdings" panose="05000000000000000000" pitchFamily="2" charset="2"/>
              </a:rPr>
              <a:t> dovuti al movimento dei muscoli facciali, interferenza di rete e trend a bassa frequenza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F7DBCD"/>
                </a:solidFill>
                <a:sym typeface="Wingdings" panose="05000000000000000000" pitchFamily="2" charset="2"/>
              </a:rPr>
              <a:t>Inclusione bande </a:t>
            </a:r>
            <a:r>
              <a:rPr lang="it-IT" sz="1400" b="1" dirty="0">
                <a:solidFill>
                  <a:srgbClr val="F7DBCD"/>
                </a:solidFill>
                <a:sym typeface="Wingdings" panose="05000000000000000000" pitchFamily="2" charset="2"/>
              </a:rPr>
              <a:t>delta e theta  </a:t>
            </a:r>
            <a:r>
              <a:rPr lang="it-IT" sz="1400" dirty="0">
                <a:solidFill>
                  <a:srgbClr val="F7DBCD"/>
                </a:solidFill>
                <a:sym typeface="Wingdings" panose="05000000000000000000" pitchFamily="2" charset="2"/>
              </a:rPr>
              <a:t>per ottenere risultati di classificazione migliori</a:t>
            </a:r>
            <a:endParaRPr lang="it-IT" sz="1400" b="1" dirty="0">
              <a:solidFill>
                <a:srgbClr val="F7DBCD"/>
              </a:solidFill>
              <a:sym typeface="Wingdings" panose="05000000000000000000" pitchFamily="2" charset="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400" b="1" dirty="0">
                <a:solidFill>
                  <a:srgbClr val="F7DBCD"/>
                </a:solidFill>
                <a:sym typeface="Wingdings" panose="05000000000000000000" pitchFamily="2" charset="2"/>
              </a:rPr>
              <a:t>Frequenze di taglio: 0,8-30 Hz</a:t>
            </a:r>
            <a:endParaRPr lang="it-IT" sz="1400" b="1" dirty="0">
              <a:solidFill>
                <a:srgbClr val="F7DBCD"/>
              </a:solidFill>
            </a:endParaRPr>
          </a:p>
        </p:txBody>
      </p:sp>
      <p:cxnSp>
        <p:nvCxnSpPr>
          <p:cNvPr id="93" name="Connettore diritto 92">
            <a:extLst>
              <a:ext uri="{FF2B5EF4-FFF2-40B4-BE49-F238E27FC236}">
                <a16:creationId xmlns:a16="http://schemas.microsoft.com/office/drawing/2014/main" id="{226F74E8-A5BF-4A34-B0C7-77BCAB706F56}"/>
              </a:ext>
            </a:extLst>
          </p:cNvPr>
          <p:cNvCxnSpPr>
            <a:cxnSpLocks/>
          </p:cNvCxnSpPr>
          <p:nvPr/>
        </p:nvCxnSpPr>
        <p:spPr>
          <a:xfrm>
            <a:off x="1319128" y="3519577"/>
            <a:ext cx="9067076" cy="0"/>
          </a:xfrm>
          <a:prstGeom prst="line">
            <a:avLst/>
          </a:prstGeom>
          <a:ln w="38100">
            <a:solidFill>
              <a:srgbClr val="F7DBC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6" name="Immagine 95">
            <a:extLst>
              <a:ext uri="{FF2B5EF4-FFF2-40B4-BE49-F238E27FC236}">
                <a16:creationId xmlns:a16="http://schemas.microsoft.com/office/drawing/2014/main" id="{E7E02586-6C28-38AB-670B-3B0806CBF2C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4" t="6899" r="6937" b="5086"/>
          <a:stretch/>
        </p:blipFill>
        <p:spPr>
          <a:xfrm>
            <a:off x="1329662" y="3824518"/>
            <a:ext cx="2518411" cy="24041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7" name="Immagine 96">
            <a:extLst>
              <a:ext uri="{FF2B5EF4-FFF2-40B4-BE49-F238E27FC236}">
                <a16:creationId xmlns:a16="http://schemas.microsoft.com/office/drawing/2014/main" id="{72784B8C-6910-BE2A-7677-1604F55EDE8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4" t="7611" r="8007" b="4372"/>
          <a:stretch/>
        </p:blipFill>
        <p:spPr>
          <a:xfrm>
            <a:off x="7939178" y="3790457"/>
            <a:ext cx="2438400" cy="24041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9" name="Rettangolo con angoli arrotondati 98">
            <a:extLst>
              <a:ext uri="{FF2B5EF4-FFF2-40B4-BE49-F238E27FC236}">
                <a16:creationId xmlns:a16="http://schemas.microsoft.com/office/drawing/2014/main" id="{3748B240-ED6D-A2AE-5956-695EFFF24703}"/>
              </a:ext>
            </a:extLst>
          </p:cNvPr>
          <p:cNvSpPr/>
          <p:nvPr/>
        </p:nvSpPr>
        <p:spPr>
          <a:xfrm>
            <a:off x="5057983" y="4533788"/>
            <a:ext cx="1663097" cy="985567"/>
          </a:xfrm>
          <a:prstGeom prst="roundRect">
            <a:avLst/>
          </a:prstGeom>
          <a:solidFill>
            <a:schemeClr val="accent4">
              <a:alpha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>
                <a:solidFill>
                  <a:srgbClr val="3B3838"/>
                </a:solidFill>
              </a:rPr>
              <a:t>Filtro passa-banda di Butterworth </a:t>
            </a:r>
          </a:p>
          <a:p>
            <a:pPr algn="ctr"/>
            <a:r>
              <a:rPr lang="it-IT" sz="1400" b="1" dirty="0">
                <a:solidFill>
                  <a:srgbClr val="3B3838"/>
                </a:solidFill>
              </a:rPr>
              <a:t>0,8-30 Hz</a:t>
            </a:r>
          </a:p>
        </p:txBody>
      </p:sp>
      <p:sp>
        <p:nvSpPr>
          <p:cNvPr id="100" name="Freccia a destra 99">
            <a:extLst>
              <a:ext uri="{FF2B5EF4-FFF2-40B4-BE49-F238E27FC236}">
                <a16:creationId xmlns:a16="http://schemas.microsoft.com/office/drawing/2014/main" id="{138A3701-7CA0-5C92-AEEB-CDE1C53D04AF}"/>
              </a:ext>
            </a:extLst>
          </p:cNvPr>
          <p:cNvSpPr/>
          <p:nvPr/>
        </p:nvSpPr>
        <p:spPr>
          <a:xfrm>
            <a:off x="3892264" y="4822072"/>
            <a:ext cx="1113614" cy="338613"/>
          </a:xfrm>
          <a:prstGeom prst="rightArrow">
            <a:avLst/>
          </a:prstGeom>
          <a:solidFill>
            <a:schemeClr val="dk1">
              <a:alpha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1" name="Freccia a destra 100">
            <a:extLst>
              <a:ext uri="{FF2B5EF4-FFF2-40B4-BE49-F238E27FC236}">
                <a16:creationId xmlns:a16="http://schemas.microsoft.com/office/drawing/2014/main" id="{E642B474-0D7C-84BF-F041-5D3C8BFED00F}"/>
              </a:ext>
            </a:extLst>
          </p:cNvPr>
          <p:cNvSpPr/>
          <p:nvPr/>
        </p:nvSpPr>
        <p:spPr>
          <a:xfrm>
            <a:off x="6756283" y="4829654"/>
            <a:ext cx="1113614" cy="338613"/>
          </a:xfrm>
          <a:prstGeom prst="rightArrow">
            <a:avLst/>
          </a:prstGeom>
          <a:solidFill>
            <a:schemeClr val="dk1">
              <a:alpha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36284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magine 3" descr="Immagine che contiene testo&#10;&#10;Descrizione generata automaticamente">
            <a:extLst>
              <a:ext uri="{FF2B5EF4-FFF2-40B4-BE49-F238E27FC236}">
                <a16:creationId xmlns:a16="http://schemas.microsoft.com/office/drawing/2014/main" id="{ED9D8D75-79E3-5A57-6845-5C71CA28333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037"/>
          <a:stretch/>
        </p:blipFill>
        <p:spPr>
          <a:xfrm>
            <a:off x="2924076" y="457200"/>
            <a:ext cx="6343847" cy="5943600"/>
          </a:xfrm>
          <a:prstGeom prst="rect">
            <a:avLst/>
          </a:prstGeom>
        </p:spPr>
      </p:pic>
      <p:sp>
        <p:nvSpPr>
          <p:cNvPr id="77" name="Rettangolo con angoli arrotondati 76">
            <a:extLst>
              <a:ext uri="{FF2B5EF4-FFF2-40B4-BE49-F238E27FC236}">
                <a16:creationId xmlns:a16="http://schemas.microsoft.com/office/drawing/2014/main" id="{B545851D-084D-8D0F-E92C-AC461A43B9A0}"/>
              </a:ext>
            </a:extLst>
          </p:cNvPr>
          <p:cNvSpPr/>
          <p:nvPr/>
        </p:nvSpPr>
        <p:spPr>
          <a:xfrm>
            <a:off x="5700747" y="2073240"/>
            <a:ext cx="1076261" cy="3272558"/>
          </a:xfrm>
          <a:prstGeom prst="roundRect">
            <a:avLst/>
          </a:prstGeom>
          <a:solidFill>
            <a:schemeClr val="accent4">
              <a:alpha val="7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2" name="Rettangolo con angoli arrotondati 91">
            <a:extLst>
              <a:ext uri="{FF2B5EF4-FFF2-40B4-BE49-F238E27FC236}">
                <a16:creationId xmlns:a16="http://schemas.microsoft.com/office/drawing/2014/main" id="{2D288C14-A9CF-1C26-59D6-A25614F8D473}"/>
              </a:ext>
            </a:extLst>
          </p:cNvPr>
          <p:cNvSpPr/>
          <p:nvPr/>
        </p:nvSpPr>
        <p:spPr>
          <a:xfrm>
            <a:off x="4483983" y="2089548"/>
            <a:ext cx="1076261" cy="3272558"/>
          </a:xfrm>
          <a:prstGeom prst="roundRect">
            <a:avLst/>
          </a:prstGeom>
          <a:solidFill>
            <a:schemeClr val="accent4">
              <a:alpha val="7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3" name="Rettangolo con angoli arrotondati 92">
            <a:extLst>
              <a:ext uri="{FF2B5EF4-FFF2-40B4-BE49-F238E27FC236}">
                <a16:creationId xmlns:a16="http://schemas.microsoft.com/office/drawing/2014/main" id="{70D9207B-F7DF-521E-97B0-9E752F5AE8D3}"/>
              </a:ext>
            </a:extLst>
          </p:cNvPr>
          <p:cNvSpPr/>
          <p:nvPr/>
        </p:nvSpPr>
        <p:spPr>
          <a:xfrm>
            <a:off x="3006468" y="2089548"/>
            <a:ext cx="1350053" cy="3272558"/>
          </a:xfrm>
          <a:prstGeom prst="roundRect">
            <a:avLst/>
          </a:prstGeom>
          <a:solidFill>
            <a:schemeClr val="accent4">
              <a:alpha val="7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graphicFrame>
        <p:nvGraphicFramePr>
          <p:cNvPr id="96" name="Tabella 24">
            <a:extLst>
              <a:ext uri="{FF2B5EF4-FFF2-40B4-BE49-F238E27FC236}">
                <a16:creationId xmlns:a16="http://schemas.microsoft.com/office/drawing/2014/main" id="{1B2B93F6-C2B8-A77D-92E4-CFB1868D23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1972392"/>
              </p:ext>
            </p:extLst>
          </p:nvPr>
        </p:nvGraphicFramePr>
        <p:xfrm>
          <a:off x="587281" y="3209970"/>
          <a:ext cx="1440000" cy="149294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160000">
                  <a:extLst>
                    <a:ext uri="{9D8B030D-6E8A-4147-A177-3AD203B41FA5}">
                      <a16:colId xmlns:a16="http://schemas.microsoft.com/office/drawing/2014/main" val="3103755820"/>
                    </a:ext>
                  </a:extLst>
                </a:gridCol>
                <a:gridCol w="160000">
                  <a:extLst>
                    <a:ext uri="{9D8B030D-6E8A-4147-A177-3AD203B41FA5}">
                      <a16:colId xmlns:a16="http://schemas.microsoft.com/office/drawing/2014/main" val="1211176612"/>
                    </a:ext>
                  </a:extLst>
                </a:gridCol>
                <a:gridCol w="160000">
                  <a:extLst>
                    <a:ext uri="{9D8B030D-6E8A-4147-A177-3AD203B41FA5}">
                      <a16:colId xmlns:a16="http://schemas.microsoft.com/office/drawing/2014/main" val="4266374833"/>
                    </a:ext>
                  </a:extLst>
                </a:gridCol>
                <a:gridCol w="160000">
                  <a:extLst>
                    <a:ext uri="{9D8B030D-6E8A-4147-A177-3AD203B41FA5}">
                      <a16:colId xmlns:a16="http://schemas.microsoft.com/office/drawing/2014/main" val="1187142325"/>
                    </a:ext>
                  </a:extLst>
                </a:gridCol>
                <a:gridCol w="160000">
                  <a:extLst>
                    <a:ext uri="{9D8B030D-6E8A-4147-A177-3AD203B41FA5}">
                      <a16:colId xmlns:a16="http://schemas.microsoft.com/office/drawing/2014/main" val="2357299324"/>
                    </a:ext>
                  </a:extLst>
                </a:gridCol>
                <a:gridCol w="160000">
                  <a:extLst>
                    <a:ext uri="{9D8B030D-6E8A-4147-A177-3AD203B41FA5}">
                      <a16:colId xmlns:a16="http://schemas.microsoft.com/office/drawing/2014/main" val="4132504243"/>
                    </a:ext>
                  </a:extLst>
                </a:gridCol>
                <a:gridCol w="160000">
                  <a:extLst>
                    <a:ext uri="{9D8B030D-6E8A-4147-A177-3AD203B41FA5}">
                      <a16:colId xmlns:a16="http://schemas.microsoft.com/office/drawing/2014/main" val="1855734946"/>
                    </a:ext>
                  </a:extLst>
                </a:gridCol>
                <a:gridCol w="160000">
                  <a:extLst>
                    <a:ext uri="{9D8B030D-6E8A-4147-A177-3AD203B41FA5}">
                      <a16:colId xmlns:a16="http://schemas.microsoft.com/office/drawing/2014/main" val="3312469888"/>
                    </a:ext>
                  </a:extLst>
                </a:gridCol>
                <a:gridCol w="160000">
                  <a:extLst>
                    <a:ext uri="{9D8B030D-6E8A-4147-A177-3AD203B41FA5}">
                      <a16:colId xmlns:a16="http://schemas.microsoft.com/office/drawing/2014/main" val="4020817436"/>
                    </a:ext>
                  </a:extLst>
                </a:gridCol>
              </a:tblGrid>
              <a:tr h="184500">
                <a:tc>
                  <a:txBody>
                    <a:bodyPr/>
                    <a:lstStyle/>
                    <a:p>
                      <a:endParaRPr lang="it-IT" sz="110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700" dirty="0">
                          <a:solidFill>
                            <a:schemeClr val="tx1"/>
                          </a:solidFill>
                        </a:rPr>
                        <a:t>. . .</a:t>
                      </a:r>
                      <a:endParaRPr lang="it-IT" sz="1100" dirty="0">
                        <a:solidFill>
                          <a:schemeClr val="tx1"/>
                        </a:solidFill>
                      </a:endParaRPr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8342888"/>
                  </a:ext>
                </a:extLst>
              </a:tr>
              <a:tr h="184500">
                <a:tc>
                  <a:txBody>
                    <a:bodyPr/>
                    <a:lstStyle/>
                    <a:p>
                      <a:endParaRPr lang="it-IT" sz="110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 dirty="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 dirty="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700" b="1" dirty="0"/>
                        <a:t>. . .</a:t>
                      </a:r>
                      <a:endParaRPr lang="it-IT" sz="800" b="1" dirty="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181593"/>
                  </a:ext>
                </a:extLst>
              </a:tr>
              <a:tr h="184500">
                <a:tc>
                  <a:txBody>
                    <a:bodyPr/>
                    <a:lstStyle/>
                    <a:p>
                      <a:endParaRPr lang="it-IT" sz="110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 dirty="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700" b="1" dirty="0">
                          <a:solidFill>
                            <a:schemeClr val="tx1"/>
                          </a:solidFill>
                        </a:rPr>
                        <a:t>. . .</a:t>
                      </a:r>
                      <a:endParaRPr lang="it-IT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414763"/>
                  </a:ext>
                </a:extLst>
              </a:tr>
              <a:tr h="184500">
                <a:tc>
                  <a:txBody>
                    <a:bodyPr/>
                    <a:lstStyle/>
                    <a:p>
                      <a:endParaRPr lang="it-IT" sz="110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700" b="1" dirty="0">
                          <a:solidFill>
                            <a:schemeClr val="tx1"/>
                          </a:solidFill>
                        </a:rPr>
                        <a:t>. . .</a:t>
                      </a:r>
                      <a:endParaRPr lang="it-IT" sz="1050" dirty="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2432338"/>
                  </a:ext>
                </a:extLst>
              </a:tr>
              <a:tr h="184500">
                <a:tc>
                  <a:txBody>
                    <a:bodyPr/>
                    <a:lstStyle/>
                    <a:p>
                      <a:endParaRPr lang="it-IT" sz="110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 dirty="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 dirty="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 dirty="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 dirty="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 dirty="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700" b="1" dirty="0">
                          <a:solidFill>
                            <a:schemeClr val="tx1"/>
                          </a:solidFill>
                        </a:rPr>
                        <a:t>. . .</a:t>
                      </a:r>
                      <a:endParaRPr lang="it-IT" sz="1050" dirty="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2764109"/>
                  </a:ext>
                </a:extLst>
              </a:tr>
              <a:tr h="184500">
                <a:tc>
                  <a:txBody>
                    <a:bodyPr/>
                    <a:lstStyle/>
                    <a:p>
                      <a:endParaRPr lang="it-IT" sz="110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 dirty="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 dirty="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 dirty="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 dirty="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 dirty="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700" b="1" dirty="0">
                          <a:solidFill>
                            <a:schemeClr val="tx1"/>
                          </a:solidFill>
                        </a:rPr>
                        <a:t>. . .</a:t>
                      </a:r>
                      <a:endParaRPr lang="it-IT" sz="1050" dirty="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0017200"/>
                  </a:ext>
                </a:extLst>
              </a:tr>
              <a:tr h="184500">
                <a:tc>
                  <a:txBody>
                    <a:bodyPr/>
                    <a:lstStyle/>
                    <a:p>
                      <a:endParaRPr lang="it-IT" sz="110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 dirty="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 dirty="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 dirty="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 dirty="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100" dirty="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700" b="1" dirty="0">
                          <a:solidFill>
                            <a:schemeClr val="tx1"/>
                          </a:solidFill>
                        </a:rPr>
                        <a:t>. . .</a:t>
                      </a:r>
                      <a:endParaRPr lang="it-IT" sz="1050" dirty="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7195369"/>
                  </a:ext>
                </a:extLst>
              </a:tr>
              <a:tr h="184500">
                <a:tc>
                  <a:txBody>
                    <a:bodyPr/>
                    <a:lstStyle/>
                    <a:p>
                      <a:r>
                        <a:rPr lang="it-IT" sz="800" b="1" dirty="0"/>
                        <a:t>. . .</a:t>
                      </a:r>
                    </a:p>
                  </a:txBody>
                  <a:tcPr marL="19282" marR="19282" marT="36000" marB="9640"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700" b="1" dirty="0"/>
                        <a:t>. . .</a:t>
                      </a:r>
                    </a:p>
                  </a:txBody>
                  <a:tcPr marL="19282" marR="19282" marT="36000" marB="9640"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700" b="1" dirty="0"/>
                        <a:t>. . .</a:t>
                      </a:r>
                    </a:p>
                  </a:txBody>
                  <a:tcPr marL="19282" marR="19282" marT="36000" marB="9640"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700" b="1" dirty="0"/>
                        <a:t>. . .</a:t>
                      </a:r>
                    </a:p>
                  </a:txBody>
                  <a:tcPr marL="19282" marR="19282" marT="36000" marB="9640"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700" b="1" dirty="0"/>
                        <a:t>. . .</a:t>
                      </a:r>
                    </a:p>
                  </a:txBody>
                  <a:tcPr marL="19282" marR="19282" marT="36000" marB="9640"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700" b="1" dirty="0"/>
                        <a:t>. . .</a:t>
                      </a:r>
                    </a:p>
                  </a:txBody>
                  <a:tcPr marL="19282" marR="19282" marT="36000" marB="9640"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b="1" dirty="0"/>
                        <a:t>. . .</a:t>
                      </a:r>
                    </a:p>
                    <a:p>
                      <a:endParaRPr lang="it-IT" sz="1100" dirty="0"/>
                    </a:p>
                  </a:txBody>
                  <a:tcPr marL="72000" marR="0" marT="36000" marB="9640"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700" b="1" dirty="0"/>
                        <a:t>. . .</a:t>
                      </a:r>
                    </a:p>
                  </a:txBody>
                  <a:tcPr marL="19282" marR="19282" marT="36000" marB="9640"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700" b="1" dirty="0">
                          <a:solidFill>
                            <a:schemeClr val="tx1"/>
                          </a:solidFill>
                        </a:rPr>
                        <a:t>. . .</a:t>
                      </a:r>
                      <a:endParaRPr lang="it-IT" sz="1050" dirty="0"/>
                    </a:p>
                  </a:txBody>
                  <a:tcPr marL="19282" marR="19282" marT="9640" marB="96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135244"/>
                  </a:ext>
                </a:extLst>
              </a:tr>
            </a:tbl>
          </a:graphicData>
        </a:graphic>
      </p:graphicFrame>
      <p:sp>
        <p:nvSpPr>
          <p:cNvPr id="97" name="Rettangolo 96">
            <a:extLst>
              <a:ext uri="{FF2B5EF4-FFF2-40B4-BE49-F238E27FC236}">
                <a16:creationId xmlns:a16="http://schemas.microsoft.com/office/drawing/2014/main" id="{9F80D104-D843-4488-B9C1-7EF29B89C8A4}"/>
              </a:ext>
            </a:extLst>
          </p:cNvPr>
          <p:cNvSpPr/>
          <p:nvPr/>
        </p:nvSpPr>
        <p:spPr>
          <a:xfrm>
            <a:off x="591853" y="3209971"/>
            <a:ext cx="624561" cy="1495359"/>
          </a:xfrm>
          <a:prstGeom prst="rect">
            <a:avLst/>
          </a:prstGeom>
          <a:noFill/>
          <a:ln w="28575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99" name="Tabella 98">
            <a:extLst>
              <a:ext uri="{FF2B5EF4-FFF2-40B4-BE49-F238E27FC236}">
                <a16:creationId xmlns:a16="http://schemas.microsoft.com/office/drawing/2014/main" id="{D6C1A1F5-35A5-D641-3C6A-7F8D26937F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3542296"/>
              </p:ext>
            </p:extLst>
          </p:nvPr>
        </p:nvGraphicFramePr>
        <p:xfrm>
          <a:off x="3179525" y="2816618"/>
          <a:ext cx="1080000" cy="10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000">
                  <a:extLst>
                    <a:ext uri="{9D8B030D-6E8A-4147-A177-3AD203B41FA5}">
                      <a16:colId xmlns:a16="http://schemas.microsoft.com/office/drawing/2014/main" val="2267448128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1781117938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953022829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107603596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721098587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995227730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592466937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040181191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755372532"/>
                    </a:ext>
                  </a:extLst>
                </a:gridCol>
              </a:tblGrid>
              <a:tr h="108000">
                <a:tc>
                  <a:txBody>
                    <a:bodyPr/>
                    <a:lstStyle/>
                    <a:p>
                      <a:endParaRPr lang="it-IT" sz="30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 dirty="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 dirty="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 dirty="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 dirty="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300" b="1" dirty="0">
                          <a:solidFill>
                            <a:schemeClr val="tx1"/>
                          </a:solidFill>
                        </a:rPr>
                        <a:t>. . .</a:t>
                      </a:r>
                    </a:p>
                  </a:txBody>
                  <a:tcPr marL="20751" marR="20751" marT="20751" marB="263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5165294"/>
                  </a:ext>
                </a:extLst>
              </a:tr>
            </a:tbl>
          </a:graphicData>
        </a:graphic>
      </p:graphicFrame>
      <p:cxnSp>
        <p:nvCxnSpPr>
          <p:cNvPr id="100" name="Connettore diritto 99">
            <a:extLst>
              <a:ext uri="{FF2B5EF4-FFF2-40B4-BE49-F238E27FC236}">
                <a16:creationId xmlns:a16="http://schemas.microsoft.com/office/drawing/2014/main" id="{02A7D997-F3FC-C666-8686-0034F411DAEF}"/>
              </a:ext>
            </a:extLst>
          </p:cNvPr>
          <p:cNvCxnSpPr>
            <a:cxnSpLocks/>
            <a:stCxn id="97" idx="0"/>
          </p:cNvCxnSpPr>
          <p:nvPr/>
        </p:nvCxnSpPr>
        <p:spPr>
          <a:xfrm flipV="1">
            <a:off x="904134" y="2811653"/>
            <a:ext cx="2287800" cy="398318"/>
          </a:xfrm>
          <a:prstGeom prst="line">
            <a:avLst/>
          </a:prstGeom>
          <a:ln w="12700"/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1" name="Connettore diritto 100">
            <a:extLst>
              <a:ext uri="{FF2B5EF4-FFF2-40B4-BE49-F238E27FC236}">
                <a16:creationId xmlns:a16="http://schemas.microsoft.com/office/drawing/2014/main" id="{E6A98F47-774F-64B3-7A14-2990CEB69084}"/>
              </a:ext>
            </a:extLst>
          </p:cNvPr>
          <p:cNvCxnSpPr>
            <a:cxnSpLocks/>
            <a:stCxn id="97" idx="2"/>
          </p:cNvCxnSpPr>
          <p:nvPr/>
        </p:nvCxnSpPr>
        <p:spPr>
          <a:xfrm flipV="1">
            <a:off x="904134" y="2928428"/>
            <a:ext cx="2396319" cy="1776902"/>
          </a:xfrm>
          <a:prstGeom prst="line">
            <a:avLst/>
          </a:prstGeom>
          <a:ln w="12700"/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" name="Connettore 2 102">
            <a:extLst>
              <a:ext uri="{FF2B5EF4-FFF2-40B4-BE49-F238E27FC236}">
                <a16:creationId xmlns:a16="http://schemas.microsoft.com/office/drawing/2014/main" id="{19934534-E6B1-39B4-22E2-0E76316C5859}"/>
              </a:ext>
            </a:extLst>
          </p:cNvPr>
          <p:cNvCxnSpPr>
            <a:cxnSpLocks/>
            <a:stCxn id="96" idx="3"/>
            <a:endCxn id="115" idx="1"/>
          </p:cNvCxnSpPr>
          <p:nvPr/>
        </p:nvCxnSpPr>
        <p:spPr>
          <a:xfrm flipV="1">
            <a:off x="2027281" y="3387798"/>
            <a:ext cx="1149958" cy="568642"/>
          </a:xfrm>
          <a:prstGeom prst="straightConnector1">
            <a:avLst/>
          </a:prstGeom>
          <a:ln w="6350">
            <a:tailEnd type="triangle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Connettore 2 103">
            <a:extLst>
              <a:ext uri="{FF2B5EF4-FFF2-40B4-BE49-F238E27FC236}">
                <a16:creationId xmlns:a16="http://schemas.microsoft.com/office/drawing/2014/main" id="{1377EA9E-FC10-7A5C-1D8E-13C0D8923A36}"/>
              </a:ext>
            </a:extLst>
          </p:cNvPr>
          <p:cNvCxnSpPr>
            <a:cxnSpLocks/>
            <a:stCxn id="96" idx="3"/>
            <a:endCxn id="117" idx="1"/>
          </p:cNvCxnSpPr>
          <p:nvPr/>
        </p:nvCxnSpPr>
        <p:spPr>
          <a:xfrm flipV="1">
            <a:off x="2027281" y="3906250"/>
            <a:ext cx="1156257" cy="50190"/>
          </a:xfrm>
          <a:prstGeom prst="straightConnector1">
            <a:avLst/>
          </a:prstGeom>
          <a:ln w="6350">
            <a:tailEnd type="triangle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" name="Connettore 2 104">
            <a:extLst>
              <a:ext uri="{FF2B5EF4-FFF2-40B4-BE49-F238E27FC236}">
                <a16:creationId xmlns:a16="http://schemas.microsoft.com/office/drawing/2014/main" id="{F31881D5-F0CA-F371-BDC6-7847AED9F71E}"/>
              </a:ext>
            </a:extLst>
          </p:cNvPr>
          <p:cNvCxnSpPr>
            <a:cxnSpLocks/>
            <a:stCxn id="96" idx="3"/>
            <a:endCxn id="116" idx="1"/>
          </p:cNvCxnSpPr>
          <p:nvPr/>
        </p:nvCxnSpPr>
        <p:spPr>
          <a:xfrm>
            <a:off x="2027281" y="3956440"/>
            <a:ext cx="1149958" cy="859556"/>
          </a:xfrm>
          <a:prstGeom prst="straightConnector1">
            <a:avLst/>
          </a:prstGeom>
          <a:ln w="6350">
            <a:tailEnd type="triangle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6" name="Ovale 105">
            <a:extLst>
              <a:ext uri="{FF2B5EF4-FFF2-40B4-BE49-F238E27FC236}">
                <a16:creationId xmlns:a16="http://schemas.microsoft.com/office/drawing/2014/main" id="{2CFB6369-E8B1-DE37-FA24-ECD0D16253C9}"/>
              </a:ext>
            </a:extLst>
          </p:cNvPr>
          <p:cNvSpPr/>
          <p:nvPr/>
        </p:nvSpPr>
        <p:spPr>
          <a:xfrm>
            <a:off x="3685054" y="4173654"/>
            <a:ext cx="72000" cy="72000"/>
          </a:xfrm>
          <a:prstGeom prst="ellipse">
            <a:avLst/>
          </a:prstGeom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8" name="Ovale 107">
            <a:extLst>
              <a:ext uri="{FF2B5EF4-FFF2-40B4-BE49-F238E27FC236}">
                <a16:creationId xmlns:a16="http://schemas.microsoft.com/office/drawing/2014/main" id="{D0C5AEC7-93A6-1246-B0D0-58406F5573E2}"/>
              </a:ext>
            </a:extLst>
          </p:cNvPr>
          <p:cNvSpPr/>
          <p:nvPr/>
        </p:nvSpPr>
        <p:spPr>
          <a:xfrm>
            <a:off x="3686534" y="4333919"/>
            <a:ext cx="72000" cy="72000"/>
          </a:xfrm>
          <a:prstGeom prst="ellipse">
            <a:avLst/>
          </a:prstGeom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9" name="Ovale 108">
            <a:extLst>
              <a:ext uri="{FF2B5EF4-FFF2-40B4-BE49-F238E27FC236}">
                <a16:creationId xmlns:a16="http://schemas.microsoft.com/office/drawing/2014/main" id="{D2E069CC-C708-6957-7BBD-A99FCFC6809C}"/>
              </a:ext>
            </a:extLst>
          </p:cNvPr>
          <p:cNvSpPr/>
          <p:nvPr/>
        </p:nvSpPr>
        <p:spPr>
          <a:xfrm>
            <a:off x="3686534" y="4495134"/>
            <a:ext cx="72000" cy="72000"/>
          </a:xfrm>
          <a:prstGeom prst="ellipse">
            <a:avLst/>
          </a:prstGeom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11" name="Connettore 2 110">
            <a:extLst>
              <a:ext uri="{FF2B5EF4-FFF2-40B4-BE49-F238E27FC236}">
                <a16:creationId xmlns:a16="http://schemas.microsoft.com/office/drawing/2014/main" id="{87D91EC0-DBA0-E393-3DD2-AC7E231CDC25}"/>
              </a:ext>
            </a:extLst>
          </p:cNvPr>
          <p:cNvCxnSpPr>
            <a:cxnSpLocks/>
            <a:stCxn id="96" idx="3"/>
          </p:cNvCxnSpPr>
          <p:nvPr/>
        </p:nvCxnSpPr>
        <p:spPr>
          <a:xfrm flipV="1">
            <a:off x="2027281" y="2954973"/>
            <a:ext cx="1294848" cy="1001467"/>
          </a:xfrm>
          <a:prstGeom prst="straightConnector1">
            <a:avLst/>
          </a:prstGeom>
          <a:ln w="6350">
            <a:tailEnd type="triangle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2" name="Ovale 111">
            <a:extLst>
              <a:ext uri="{FF2B5EF4-FFF2-40B4-BE49-F238E27FC236}">
                <a16:creationId xmlns:a16="http://schemas.microsoft.com/office/drawing/2014/main" id="{D296B614-B4EF-4A88-C11C-288E0518BCB7}"/>
              </a:ext>
            </a:extLst>
          </p:cNvPr>
          <p:cNvSpPr/>
          <p:nvPr/>
        </p:nvSpPr>
        <p:spPr>
          <a:xfrm>
            <a:off x="4976068" y="3852236"/>
            <a:ext cx="72000" cy="72000"/>
          </a:xfrm>
          <a:prstGeom prst="ellipse">
            <a:avLst/>
          </a:prstGeom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3" name="Ovale 112">
            <a:extLst>
              <a:ext uri="{FF2B5EF4-FFF2-40B4-BE49-F238E27FC236}">
                <a16:creationId xmlns:a16="http://schemas.microsoft.com/office/drawing/2014/main" id="{BE04BDC8-1ED0-6878-4D91-3178EDAB26B6}"/>
              </a:ext>
            </a:extLst>
          </p:cNvPr>
          <p:cNvSpPr/>
          <p:nvPr/>
        </p:nvSpPr>
        <p:spPr>
          <a:xfrm>
            <a:off x="4976068" y="4013451"/>
            <a:ext cx="72000" cy="72000"/>
          </a:xfrm>
          <a:prstGeom prst="ellipse">
            <a:avLst/>
          </a:prstGeom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4" name="Ovale 113">
            <a:extLst>
              <a:ext uri="{FF2B5EF4-FFF2-40B4-BE49-F238E27FC236}">
                <a16:creationId xmlns:a16="http://schemas.microsoft.com/office/drawing/2014/main" id="{B43B8F05-0EFD-911C-826B-75CB45C6EACB}"/>
              </a:ext>
            </a:extLst>
          </p:cNvPr>
          <p:cNvSpPr/>
          <p:nvPr/>
        </p:nvSpPr>
        <p:spPr>
          <a:xfrm>
            <a:off x="4976068" y="3695653"/>
            <a:ext cx="72000" cy="72000"/>
          </a:xfrm>
          <a:prstGeom prst="ellipse">
            <a:avLst/>
          </a:prstGeom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115" name="Tabella 114">
            <a:extLst>
              <a:ext uri="{FF2B5EF4-FFF2-40B4-BE49-F238E27FC236}">
                <a16:creationId xmlns:a16="http://schemas.microsoft.com/office/drawing/2014/main" id="{537364E9-4C1B-914A-02EF-70202364C0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983349"/>
              </p:ext>
            </p:extLst>
          </p:nvPr>
        </p:nvGraphicFramePr>
        <p:xfrm>
          <a:off x="3177239" y="3333798"/>
          <a:ext cx="1080000" cy="10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000">
                  <a:extLst>
                    <a:ext uri="{9D8B030D-6E8A-4147-A177-3AD203B41FA5}">
                      <a16:colId xmlns:a16="http://schemas.microsoft.com/office/drawing/2014/main" val="2267448128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1781117938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953022829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107603596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721098587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995227730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592466937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040181191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755372532"/>
                    </a:ext>
                  </a:extLst>
                </a:gridCol>
              </a:tblGrid>
              <a:tr h="108000">
                <a:tc>
                  <a:txBody>
                    <a:bodyPr/>
                    <a:lstStyle/>
                    <a:p>
                      <a:endParaRPr lang="it-IT" sz="30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 dirty="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 dirty="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 dirty="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 dirty="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300" b="1" dirty="0">
                          <a:solidFill>
                            <a:schemeClr val="tx1"/>
                          </a:solidFill>
                        </a:rPr>
                        <a:t>. . .</a:t>
                      </a:r>
                    </a:p>
                  </a:txBody>
                  <a:tcPr marL="20751" marR="20751" marT="20751" marB="263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5165294"/>
                  </a:ext>
                </a:extLst>
              </a:tr>
            </a:tbl>
          </a:graphicData>
        </a:graphic>
      </p:graphicFrame>
      <p:graphicFrame>
        <p:nvGraphicFramePr>
          <p:cNvPr id="116" name="Tabella 115">
            <a:extLst>
              <a:ext uri="{FF2B5EF4-FFF2-40B4-BE49-F238E27FC236}">
                <a16:creationId xmlns:a16="http://schemas.microsoft.com/office/drawing/2014/main" id="{2354DDF1-F867-7499-71E6-70DED2DF39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3838091"/>
              </p:ext>
            </p:extLst>
          </p:nvPr>
        </p:nvGraphicFramePr>
        <p:xfrm>
          <a:off x="3177239" y="4761996"/>
          <a:ext cx="1080000" cy="10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000">
                  <a:extLst>
                    <a:ext uri="{9D8B030D-6E8A-4147-A177-3AD203B41FA5}">
                      <a16:colId xmlns:a16="http://schemas.microsoft.com/office/drawing/2014/main" val="2267448128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1781117938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953022829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107603596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721098587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995227730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592466937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040181191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755372532"/>
                    </a:ext>
                  </a:extLst>
                </a:gridCol>
              </a:tblGrid>
              <a:tr h="108000">
                <a:tc>
                  <a:txBody>
                    <a:bodyPr/>
                    <a:lstStyle/>
                    <a:p>
                      <a:endParaRPr lang="it-IT" sz="30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 dirty="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 dirty="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 dirty="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 dirty="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300" b="1" dirty="0">
                          <a:solidFill>
                            <a:schemeClr val="tx1"/>
                          </a:solidFill>
                        </a:rPr>
                        <a:t>. . .</a:t>
                      </a:r>
                    </a:p>
                  </a:txBody>
                  <a:tcPr marL="20751" marR="20751" marT="20751" marB="263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5165294"/>
                  </a:ext>
                </a:extLst>
              </a:tr>
            </a:tbl>
          </a:graphicData>
        </a:graphic>
      </p:graphicFrame>
      <p:graphicFrame>
        <p:nvGraphicFramePr>
          <p:cNvPr id="117" name="Tabella 116">
            <a:extLst>
              <a:ext uri="{FF2B5EF4-FFF2-40B4-BE49-F238E27FC236}">
                <a16:creationId xmlns:a16="http://schemas.microsoft.com/office/drawing/2014/main" id="{215FAD34-AF60-BBD5-821A-C96A94FEE5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2437438"/>
              </p:ext>
            </p:extLst>
          </p:nvPr>
        </p:nvGraphicFramePr>
        <p:xfrm>
          <a:off x="3183538" y="3852250"/>
          <a:ext cx="1080000" cy="10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000">
                  <a:extLst>
                    <a:ext uri="{9D8B030D-6E8A-4147-A177-3AD203B41FA5}">
                      <a16:colId xmlns:a16="http://schemas.microsoft.com/office/drawing/2014/main" val="2267448128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1781117938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953022829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107603596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721098587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995227730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592466937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040181191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755372532"/>
                    </a:ext>
                  </a:extLst>
                </a:gridCol>
              </a:tblGrid>
              <a:tr h="108000">
                <a:tc>
                  <a:txBody>
                    <a:bodyPr/>
                    <a:lstStyle/>
                    <a:p>
                      <a:endParaRPr lang="it-IT" sz="30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 dirty="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 dirty="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 dirty="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 dirty="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300" b="1" dirty="0">
                          <a:solidFill>
                            <a:schemeClr val="tx1"/>
                          </a:solidFill>
                        </a:rPr>
                        <a:t>. . .</a:t>
                      </a:r>
                    </a:p>
                  </a:txBody>
                  <a:tcPr marL="20751" marR="20751" marT="20751" marB="263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5165294"/>
                  </a:ext>
                </a:extLst>
              </a:tr>
            </a:tbl>
          </a:graphicData>
        </a:graphic>
      </p:graphicFrame>
      <p:graphicFrame>
        <p:nvGraphicFramePr>
          <p:cNvPr id="118" name="Tabella 117">
            <a:extLst>
              <a:ext uri="{FF2B5EF4-FFF2-40B4-BE49-F238E27FC236}">
                <a16:creationId xmlns:a16="http://schemas.microsoft.com/office/drawing/2014/main" id="{73EF61BB-2430-78CD-5141-5D05E62EBC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9099936"/>
              </p:ext>
            </p:extLst>
          </p:nvPr>
        </p:nvGraphicFramePr>
        <p:xfrm>
          <a:off x="4598921" y="2504829"/>
          <a:ext cx="840000" cy="10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000">
                  <a:extLst>
                    <a:ext uri="{9D8B030D-6E8A-4147-A177-3AD203B41FA5}">
                      <a16:colId xmlns:a16="http://schemas.microsoft.com/office/drawing/2014/main" val="2267448128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107603596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721098587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995227730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592466937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040181191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755372532"/>
                    </a:ext>
                  </a:extLst>
                </a:gridCol>
              </a:tblGrid>
              <a:tr h="108000">
                <a:tc>
                  <a:txBody>
                    <a:bodyPr/>
                    <a:lstStyle/>
                    <a:p>
                      <a:endParaRPr lang="it-IT" sz="30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 dirty="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 dirty="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 dirty="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300" b="1" dirty="0">
                          <a:solidFill>
                            <a:schemeClr val="tx1"/>
                          </a:solidFill>
                        </a:rPr>
                        <a:t>. . .</a:t>
                      </a:r>
                    </a:p>
                  </a:txBody>
                  <a:tcPr marL="20751" marR="20751" marT="20751" marB="263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5165294"/>
                  </a:ext>
                </a:extLst>
              </a:tr>
            </a:tbl>
          </a:graphicData>
        </a:graphic>
      </p:graphicFrame>
      <p:graphicFrame>
        <p:nvGraphicFramePr>
          <p:cNvPr id="119" name="Tabella 118">
            <a:extLst>
              <a:ext uri="{FF2B5EF4-FFF2-40B4-BE49-F238E27FC236}">
                <a16:creationId xmlns:a16="http://schemas.microsoft.com/office/drawing/2014/main" id="{F9C2983C-26E8-E687-7778-5B4F3DA603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4465924"/>
              </p:ext>
            </p:extLst>
          </p:nvPr>
        </p:nvGraphicFramePr>
        <p:xfrm>
          <a:off x="4598921" y="2956812"/>
          <a:ext cx="840000" cy="10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000">
                  <a:extLst>
                    <a:ext uri="{9D8B030D-6E8A-4147-A177-3AD203B41FA5}">
                      <a16:colId xmlns:a16="http://schemas.microsoft.com/office/drawing/2014/main" val="2267448128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107603596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721098587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995227730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592466937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040181191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755372532"/>
                    </a:ext>
                  </a:extLst>
                </a:gridCol>
              </a:tblGrid>
              <a:tr h="108000">
                <a:tc>
                  <a:txBody>
                    <a:bodyPr/>
                    <a:lstStyle/>
                    <a:p>
                      <a:endParaRPr lang="it-IT" sz="30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 dirty="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 dirty="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 dirty="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300" b="1" dirty="0">
                          <a:solidFill>
                            <a:schemeClr val="tx1"/>
                          </a:solidFill>
                        </a:rPr>
                        <a:t>. . .</a:t>
                      </a:r>
                    </a:p>
                  </a:txBody>
                  <a:tcPr marL="20751" marR="20751" marT="20751" marB="263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5165294"/>
                  </a:ext>
                </a:extLst>
              </a:tr>
            </a:tbl>
          </a:graphicData>
        </a:graphic>
      </p:graphicFrame>
      <p:graphicFrame>
        <p:nvGraphicFramePr>
          <p:cNvPr id="120" name="Tabella 119">
            <a:extLst>
              <a:ext uri="{FF2B5EF4-FFF2-40B4-BE49-F238E27FC236}">
                <a16:creationId xmlns:a16="http://schemas.microsoft.com/office/drawing/2014/main" id="{55132F24-3CEE-8807-DE78-F6F6A23C45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6732438"/>
              </p:ext>
            </p:extLst>
          </p:nvPr>
        </p:nvGraphicFramePr>
        <p:xfrm>
          <a:off x="4598921" y="3228303"/>
          <a:ext cx="840000" cy="10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000">
                  <a:extLst>
                    <a:ext uri="{9D8B030D-6E8A-4147-A177-3AD203B41FA5}">
                      <a16:colId xmlns:a16="http://schemas.microsoft.com/office/drawing/2014/main" val="2267448128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107603596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721098587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995227730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592466937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040181191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755372532"/>
                    </a:ext>
                  </a:extLst>
                </a:gridCol>
              </a:tblGrid>
              <a:tr h="108000">
                <a:tc>
                  <a:txBody>
                    <a:bodyPr/>
                    <a:lstStyle/>
                    <a:p>
                      <a:endParaRPr lang="it-IT" sz="30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 dirty="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 dirty="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 dirty="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300" b="1" dirty="0">
                          <a:solidFill>
                            <a:schemeClr val="tx1"/>
                          </a:solidFill>
                        </a:rPr>
                        <a:t>. . .</a:t>
                      </a:r>
                    </a:p>
                  </a:txBody>
                  <a:tcPr marL="20751" marR="20751" marT="20751" marB="263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5165294"/>
                  </a:ext>
                </a:extLst>
              </a:tr>
            </a:tbl>
          </a:graphicData>
        </a:graphic>
      </p:graphicFrame>
      <p:cxnSp>
        <p:nvCxnSpPr>
          <p:cNvPr id="121" name="Connettore 2 120">
            <a:extLst>
              <a:ext uri="{FF2B5EF4-FFF2-40B4-BE49-F238E27FC236}">
                <a16:creationId xmlns:a16="http://schemas.microsoft.com/office/drawing/2014/main" id="{2FBFFCAD-207C-33A8-9448-4083C14B6CB4}"/>
              </a:ext>
            </a:extLst>
          </p:cNvPr>
          <p:cNvCxnSpPr>
            <a:cxnSpLocks/>
            <a:stCxn id="99" idx="3"/>
            <a:endCxn id="118" idx="1"/>
          </p:cNvCxnSpPr>
          <p:nvPr/>
        </p:nvCxnSpPr>
        <p:spPr>
          <a:xfrm flipV="1">
            <a:off x="4259525" y="2558829"/>
            <a:ext cx="339396" cy="311789"/>
          </a:xfrm>
          <a:prstGeom prst="straightConnector1">
            <a:avLst/>
          </a:prstGeom>
          <a:ln w="6350">
            <a:tailEnd type="triangle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2" name="Connettore 2 121">
            <a:extLst>
              <a:ext uri="{FF2B5EF4-FFF2-40B4-BE49-F238E27FC236}">
                <a16:creationId xmlns:a16="http://schemas.microsoft.com/office/drawing/2014/main" id="{A566A6E4-C24C-6497-0CC0-79E0B8EB85A4}"/>
              </a:ext>
            </a:extLst>
          </p:cNvPr>
          <p:cNvCxnSpPr>
            <a:cxnSpLocks/>
            <a:stCxn id="99" idx="3"/>
            <a:endCxn id="119" idx="1"/>
          </p:cNvCxnSpPr>
          <p:nvPr/>
        </p:nvCxnSpPr>
        <p:spPr>
          <a:xfrm>
            <a:off x="4259525" y="2870618"/>
            <a:ext cx="339396" cy="140194"/>
          </a:xfrm>
          <a:prstGeom prst="straightConnector1">
            <a:avLst/>
          </a:prstGeom>
          <a:ln w="6350">
            <a:tailEnd type="triangle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3" name="Connettore 2 122">
            <a:extLst>
              <a:ext uri="{FF2B5EF4-FFF2-40B4-BE49-F238E27FC236}">
                <a16:creationId xmlns:a16="http://schemas.microsoft.com/office/drawing/2014/main" id="{5681FE4D-9243-7F3E-9048-4F484440DB57}"/>
              </a:ext>
            </a:extLst>
          </p:cNvPr>
          <p:cNvCxnSpPr>
            <a:cxnSpLocks/>
            <a:stCxn id="99" idx="3"/>
            <a:endCxn id="120" idx="1"/>
          </p:cNvCxnSpPr>
          <p:nvPr/>
        </p:nvCxnSpPr>
        <p:spPr>
          <a:xfrm>
            <a:off x="4259525" y="2870618"/>
            <a:ext cx="339396" cy="411685"/>
          </a:xfrm>
          <a:prstGeom prst="straightConnector1">
            <a:avLst/>
          </a:prstGeom>
          <a:ln w="6350">
            <a:tailEnd type="triangle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4" name="Rettangolo 123">
            <a:extLst>
              <a:ext uri="{FF2B5EF4-FFF2-40B4-BE49-F238E27FC236}">
                <a16:creationId xmlns:a16="http://schemas.microsoft.com/office/drawing/2014/main" id="{DD1F1666-8FED-DC84-46B1-BC92ED91990C}"/>
              </a:ext>
            </a:extLst>
          </p:cNvPr>
          <p:cNvSpPr/>
          <p:nvPr/>
        </p:nvSpPr>
        <p:spPr>
          <a:xfrm>
            <a:off x="4599800" y="2486611"/>
            <a:ext cx="602179" cy="136529"/>
          </a:xfrm>
          <a:prstGeom prst="rect">
            <a:avLst/>
          </a:prstGeom>
          <a:noFill/>
          <a:ln w="28575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5" name="Rettangolo 124">
            <a:extLst>
              <a:ext uri="{FF2B5EF4-FFF2-40B4-BE49-F238E27FC236}">
                <a16:creationId xmlns:a16="http://schemas.microsoft.com/office/drawing/2014/main" id="{1E6C63E2-3549-B977-2143-CE37F1438160}"/>
              </a:ext>
            </a:extLst>
          </p:cNvPr>
          <p:cNvSpPr/>
          <p:nvPr/>
        </p:nvSpPr>
        <p:spPr>
          <a:xfrm>
            <a:off x="3172106" y="2800941"/>
            <a:ext cx="967185" cy="124534"/>
          </a:xfrm>
          <a:prstGeom prst="rect">
            <a:avLst/>
          </a:prstGeom>
          <a:noFill/>
          <a:ln w="28575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26" name="Connettore diritto 125">
            <a:extLst>
              <a:ext uri="{FF2B5EF4-FFF2-40B4-BE49-F238E27FC236}">
                <a16:creationId xmlns:a16="http://schemas.microsoft.com/office/drawing/2014/main" id="{4DE42E70-8BCC-9EE0-7E06-5080C9BB99C6}"/>
              </a:ext>
            </a:extLst>
          </p:cNvPr>
          <p:cNvCxnSpPr>
            <a:cxnSpLocks/>
            <a:stCxn id="125" idx="0"/>
            <a:endCxn id="145" idx="0"/>
          </p:cNvCxnSpPr>
          <p:nvPr/>
        </p:nvCxnSpPr>
        <p:spPr>
          <a:xfrm flipV="1">
            <a:off x="3655699" y="2487647"/>
            <a:ext cx="1005078" cy="313294"/>
          </a:xfrm>
          <a:prstGeom prst="line">
            <a:avLst/>
          </a:prstGeom>
          <a:ln w="12700"/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7" name="Connettore diritto 126">
            <a:extLst>
              <a:ext uri="{FF2B5EF4-FFF2-40B4-BE49-F238E27FC236}">
                <a16:creationId xmlns:a16="http://schemas.microsoft.com/office/drawing/2014/main" id="{E5FC9BC1-E3FF-0350-A20A-69A1FEBCD3D3}"/>
              </a:ext>
            </a:extLst>
          </p:cNvPr>
          <p:cNvCxnSpPr>
            <a:cxnSpLocks/>
            <a:stCxn id="99" idx="2"/>
            <a:endCxn id="145" idx="2"/>
          </p:cNvCxnSpPr>
          <p:nvPr/>
        </p:nvCxnSpPr>
        <p:spPr>
          <a:xfrm flipV="1">
            <a:off x="3719525" y="2624176"/>
            <a:ext cx="941252" cy="300442"/>
          </a:xfrm>
          <a:prstGeom prst="line">
            <a:avLst/>
          </a:prstGeom>
          <a:ln w="12700"/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8" name="CasellaDiTesto 127">
                <a:extLst>
                  <a:ext uri="{FF2B5EF4-FFF2-40B4-BE49-F238E27FC236}">
                    <a16:creationId xmlns:a16="http://schemas.microsoft.com/office/drawing/2014/main" id="{CE3F72D5-B3DE-6ACD-4467-A4C873B11704}"/>
                  </a:ext>
                </a:extLst>
              </p:cNvPr>
              <p:cNvSpPr txBox="1"/>
              <p:nvPr/>
            </p:nvSpPr>
            <p:spPr>
              <a:xfrm>
                <a:off x="3190695" y="2233918"/>
                <a:ext cx="836215" cy="353943"/>
              </a:xfrm>
              <a:prstGeom prst="rect">
                <a:avLst/>
              </a:prstGeom>
              <a:noFill/>
              <a:effectLst>
                <a:outerShdw blurRad="508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900" b="1" dirty="0">
                    <a:solidFill>
                      <a:schemeClr val="bg1"/>
                    </a:solidFill>
                  </a:rPr>
                  <a:t>CNN layer 1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800" b="1" i="1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it-IT" sz="800" b="1" i="1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it-IT" sz="800" b="1" i="1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𝟏𝟔𝟎</m:t>
                      </m:r>
                      <m:r>
                        <a:rPr lang="it-IT" sz="800" b="1" i="1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it-IT" sz="800" b="1" i="1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𝟏𝟎</m:t>
                      </m:r>
                    </m:oMath>
                  </m:oMathPara>
                </a14:m>
                <a:endParaRPr lang="it-IT" sz="10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28" name="CasellaDiTesto 127">
                <a:extLst>
                  <a:ext uri="{FF2B5EF4-FFF2-40B4-BE49-F238E27FC236}">
                    <a16:creationId xmlns:a16="http://schemas.microsoft.com/office/drawing/2014/main" id="{CE3F72D5-B3DE-6ACD-4467-A4C873B117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0695" y="2233918"/>
                <a:ext cx="836215" cy="35394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effectLst>
                <a:outerShdw blurRad="508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9" name="CasellaDiTesto 128">
                <a:extLst>
                  <a:ext uri="{FF2B5EF4-FFF2-40B4-BE49-F238E27FC236}">
                    <a16:creationId xmlns:a16="http://schemas.microsoft.com/office/drawing/2014/main" id="{DCF793D3-4811-807C-6857-E19451561198}"/>
                  </a:ext>
                </a:extLst>
              </p:cNvPr>
              <p:cNvSpPr txBox="1"/>
              <p:nvPr/>
            </p:nvSpPr>
            <p:spPr>
              <a:xfrm>
                <a:off x="778748" y="2646368"/>
                <a:ext cx="836215" cy="353943"/>
              </a:xfrm>
              <a:prstGeom prst="rect">
                <a:avLst/>
              </a:prstGeom>
              <a:noFill/>
              <a:effectLst>
                <a:outerShdw blurRad="508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900" dirty="0">
                    <a:solidFill>
                      <a:srgbClr val="F7DBCD"/>
                    </a:solidFill>
                  </a:rPr>
                  <a:t>Input layer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sz="800" i="1" smtClean="0">
                          <a:solidFill>
                            <a:srgbClr val="F7DBCD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it-IT" sz="800" b="0" i="1" smtClean="0">
                          <a:solidFill>
                            <a:srgbClr val="F7DBC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×657×1</m:t>
                      </m:r>
                    </m:oMath>
                  </m:oMathPara>
                </a14:m>
                <a:endParaRPr lang="it-IT" sz="1000" dirty="0">
                  <a:solidFill>
                    <a:srgbClr val="F7DBCD"/>
                  </a:solidFill>
                </a:endParaRPr>
              </a:p>
            </p:txBody>
          </p:sp>
        </mc:Choice>
        <mc:Fallback xmlns="">
          <p:sp>
            <p:nvSpPr>
              <p:cNvPr id="129" name="CasellaDiTesto 128">
                <a:extLst>
                  <a:ext uri="{FF2B5EF4-FFF2-40B4-BE49-F238E27FC236}">
                    <a16:creationId xmlns:a16="http://schemas.microsoft.com/office/drawing/2014/main" id="{DCF793D3-4811-807C-6857-E194515611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748" y="2646368"/>
                <a:ext cx="836215" cy="35394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effectLst>
                <a:outerShdw blurRad="508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0" name="CasellaDiTesto 129">
                <a:extLst>
                  <a:ext uri="{FF2B5EF4-FFF2-40B4-BE49-F238E27FC236}">
                    <a16:creationId xmlns:a16="http://schemas.microsoft.com/office/drawing/2014/main" id="{296E5E04-DB90-414E-7127-B627906C9230}"/>
                  </a:ext>
                </a:extLst>
              </p:cNvPr>
              <p:cNvSpPr txBox="1"/>
              <p:nvPr/>
            </p:nvSpPr>
            <p:spPr>
              <a:xfrm>
                <a:off x="4562178" y="2096559"/>
                <a:ext cx="836215" cy="353943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900" b="1" dirty="0">
                    <a:solidFill>
                      <a:schemeClr val="bg1"/>
                    </a:solidFill>
                  </a:rPr>
                  <a:t>CNN layer 2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800" b="1" i="1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it-IT" sz="800" b="1" i="1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it-IT" sz="800" b="1" i="1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𝟐𝟎</m:t>
                      </m:r>
                      <m:r>
                        <a:rPr lang="it-IT" sz="800" b="1" i="1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it-IT" sz="800" b="1" i="1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𝟒𝟎</m:t>
                      </m:r>
                    </m:oMath>
                  </m:oMathPara>
                </a14:m>
                <a:endParaRPr lang="it-IT" sz="10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30" name="CasellaDiTesto 129">
                <a:extLst>
                  <a:ext uri="{FF2B5EF4-FFF2-40B4-BE49-F238E27FC236}">
                    <a16:creationId xmlns:a16="http://schemas.microsoft.com/office/drawing/2014/main" id="{296E5E04-DB90-414E-7127-B627906C92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2178" y="2096559"/>
                <a:ext cx="836215" cy="35394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31" name="Tabella 130">
            <a:extLst>
              <a:ext uri="{FF2B5EF4-FFF2-40B4-BE49-F238E27FC236}">
                <a16:creationId xmlns:a16="http://schemas.microsoft.com/office/drawing/2014/main" id="{1EAF5EB9-373A-E07F-2DBA-82941857B2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713956"/>
              </p:ext>
            </p:extLst>
          </p:nvPr>
        </p:nvGraphicFramePr>
        <p:xfrm>
          <a:off x="4598921" y="4459134"/>
          <a:ext cx="840000" cy="10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000">
                  <a:extLst>
                    <a:ext uri="{9D8B030D-6E8A-4147-A177-3AD203B41FA5}">
                      <a16:colId xmlns:a16="http://schemas.microsoft.com/office/drawing/2014/main" val="2267448128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107603596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721098587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995227730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592466937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040181191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755372532"/>
                    </a:ext>
                  </a:extLst>
                </a:gridCol>
              </a:tblGrid>
              <a:tr h="108000">
                <a:tc>
                  <a:txBody>
                    <a:bodyPr/>
                    <a:lstStyle/>
                    <a:p>
                      <a:endParaRPr lang="it-IT" sz="30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 dirty="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 dirty="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 dirty="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300" b="1" dirty="0">
                          <a:solidFill>
                            <a:schemeClr val="tx1"/>
                          </a:solidFill>
                        </a:rPr>
                        <a:t>. . .</a:t>
                      </a:r>
                    </a:p>
                  </a:txBody>
                  <a:tcPr marL="20751" marR="20751" marT="20751" marB="263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5165294"/>
                  </a:ext>
                </a:extLst>
              </a:tr>
            </a:tbl>
          </a:graphicData>
        </a:graphic>
      </p:graphicFrame>
      <p:graphicFrame>
        <p:nvGraphicFramePr>
          <p:cNvPr id="132" name="Tabella 131">
            <a:extLst>
              <a:ext uri="{FF2B5EF4-FFF2-40B4-BE49-F238E27FC236}">
                <a16:creationId xmlns:a16="http://schemas.microsoft.com/office/drawing/2014/main" id="{E47348F5-71DE-0FAD-35EF-39928723BB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7112022"/>
              </p:ext>
            </p:extLst>
          </p:nvPr>
        </p:nvGraphicFramePr>
        <p:xfrm>
          <a:off x="4598921" y="4950916"/>
          <a:ext cx="840000" cy="10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000">
                  <a:extLst>
                    <a:ext uri="{9D8B030D-6E8A-4147-A177-3AD203B41FA5}">
                      <a16:colId xmlns:a16="http://schemas.microsoft.com/office/drawing/2014/main" val="2267448128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107603596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721098587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995227730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592466937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040181191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755372532"/>
                    </a:ext>
                  </a:extLst>
                </a:gridCol>
              </a:tblGrid>
              <a:tr h="108000">
                <a:tc>
                  <a:txBody>
                    <a:bodyPr/>
                    <a:lstStyle/>
                    <a:p>
                      <a:endParaRPr lang="it-IT" sz="30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 dirty="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 dirty="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 dirty="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300" b="1" dirty="0">
                          <a:solidFill>
                            <a:schemeClr val="tx1"/>
                          </a:solidFill>
                        </a:rPr>
                        <a:t>. . .</a:t>
                      </a:r>
                    </a:p>
                  </a:txBody>
                  <a:tcPr marL="20751" marR="20751" marT="20751" marB="263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5165294"/>
                  </a:ext>
                </a:extLst>
              </a:tr>
            </a:tbl>
          </a:graphicData>
        </a:graphic>
      </p:graphicFrame>
      <p:cxnSp>
        <p:nvCxnSpPr>
          <p:cNvPr id="133" name="Connettore 2 132">
            <a:extLst>
              <a:ext uri="{FF2B5EF4-FFF2-40B4-BE49-F238E27FC236}">
                <a16:creationId xmlns:a16="http://schemas.microsoft.com/office/drawing/2014/main" id="{2EE13657-107D-2F44-E422-7CA410C4AEC0}"/>
              </a:ext>
            </a:extLst>
          </p:cNvPr>
          <p:cNvCxnSpPr>
            <a:cxnSpLocks/>
            <a:stCxn id="116" idx="3"/>
            <a:endCxn id="131" idx="1"/>
          </p:cNvCxnSpPr>
          <p:nvPr/>
        </p:nvCxnSpPr>
        <p:spPr>
          <a:xfrm flipV="1">
            <a:off x="4257239" y="4513134"/>
            <a:ext cx="341682" cy="302862"/>
          </a:xfrm>
          <a:prstGeom prst="straightConnector1">
            <a:avLst/>
          </a:prstGeom>
          <a:ln w="6350">
            <a:tailEnd type="triangle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4" name="Connettore 2 133">
            <a:extLst>
              <a:ext uri="{FF2B5EF4-FFF2-40B4-BE49-F238E27FC236}">
                <a16:creationId xmlns:a16="http://schemas.microsoft.com/office/drawing/2014/main" id="{2A877933-CE5E-AAC1-57AC-1C2356DEFE46}"/>
              </a:ext>
            </a:extLst>
          </p:cNvPr>
          <p:cNvCxnSpPr>
            <a:cxnSpLocks/>
            <a:stCxn id="116" idx="3"/>
            <a:endCxn id="132" idx="1"/>
          </p:cNvCxnSpPr>
          <p:nvPr/>
        </p:nvCxnSpPr>
        <p:spPr>
          <a:xfrm>
            <a:off x="4257239" y="4815996"/>
            <a:ext cx="341682" cy="188920"/>
          </a:xfrm>
          <a:prstGeom prst="straightConnector1">
            <a:avLst/>
          </a:prstGeom>
          <a:ln w="6350">
            <a:tailEnd type="triangle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5" name="CasellaDiTesto 134">
                <a:extLst>
                  <a:ext uri="{FF2B5EF4-FFF2-40B4-BE49-F238E27FC236}">
                    <a16:creationId xmlns:a16="http://schemas.microsoft.com/office/drawing/2014/main" id="{0A718CE3-D139-B031-FAC1-AC02B5358492}"/>
                  </a:ext>
                </a:extLst>
              </p:cNvPr>
              <p:cNvSpPr txBox="1"/>
              <p:nvPr/>
            </p:nvSpPr>
            <p:spPr>
              <a:xfrm>
                <a:off x="5857026" y="2118321"/>
                <a:ext cx="836215" cy="353943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900" b="1" dirty="0">
                    <a:solidFill>
                      <a:schemeClr val="bg1"/>
                    </a:solidFill>
                  </a:rPr>
                  <a:t>CNN layer 3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800" b="1" i="1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it-IT" sz="800" b="1" i="1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it-IT" sz="800" b="1" i="1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</m:t>
                      </m:r>
                      <m:r>
                        <a:rPr lang="it-IT" sz="800" b="1" i="1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it-IT" sz="800" b="1" i="1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𝟖𝟎</m:t>
                      </m:r>
                    </m:oMath>
                  </m:oMathPara>
                </a14:m>
                <a:endParaRPr lang="it-IT" sz="10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35" name="CasellaDiTesto 134">
                <a:extLst>
                  <a:ext uri="{FF2B5EF4-FFF2-40B4-BE49-F238E27FC236}">
                    <a16:creationId xmlns:a16="http://schemas.microsoft.com/office/drawing/2014/main" id="{0A718CE3-D139-B031-FAC1-AC02B53584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7026" y="2118321"/>
                <a:ext cx="836215" cy="35394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36" name="Tabella 135">
            <a:extLst>
              <a:ext uri="{FF2B5EF4-FFF2-40B4-BE49-F238E27FC236}">
                <a16:creationId xmlns:a16="http://schemas.microsoft.com/office/drawing/2014/main" id="{4AD28499-D279-B532-0826-A1133EBC2B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0929405"/>
              </p:ext>
            </p:extLst>
          </p:nvPr>
        </p:nvGraphicFramePr>
        <p:xfrm>
          <a:off x="5925970" y="2571885"/>
          <a:ext cx="600000" cy="10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000">
                  <a:extLst>
                    <a:ext uri="{9D8B030D-6E8A-4147-A177-3AD203B41FA5}">
                      <a16:colId xmlns:a16="http://schemas.microsoft.com/office/drawing/2014/main" val="2267448128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107603596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721098587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995227730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755372532"/>
                    </a:ext>
                  </a:extLst>
                </a:gridCol>
              </a:tblGrid>
              <a:tr h="108000">
                <a:tc>
                  <a:txBody>
                    <a:bodyPr/>
                    <a:lstStyle/>
                    <a:p>
                      <a:endParaRPr lang="it-IT" sz="30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 dirty="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 dirty="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 dirty="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300" b="1" dirty="0">
                        <a:solidFill>
                          <a:schemeClr val="tx1"/>
                        </a:solidFill>
                      </a:endParaRPr>
                    </a:p>
                  </a:txBody>
                  <a:tcPr marL="20751" marR="20751" marT="20751" marB="263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5165294"/>
                  </a:ext>
                </a:extLst>
              </a:tr>
            </a:tbl>
          </a:graphicData>
        </a:graphic>
      </p:graphicFrame>
      <p:graphicFrame>
        <p:nvGraphicFramePr>
          <p:cNvPr id="137" name="Tabella 136">
            <a:extLst>
              <a:ext uri="{FF2B5EF4-FFF2-40B4-BE49-F238E27FC236}">
                <a16:creationId xmlns:a16="http://schemas.microsoft.com/office/drawing/2014/main" id="{92CFE46F-6A01-F6FA-49BC-5DDAF19AB4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6889913"/>
              </p:ext>
            </p:extLst>
          </p:nvPr>
        </p:nvGraphicFramePr>
        <p:xfrm>
          <a:off x="5925970" y="2886715"/>
          <a:ext cx="600000" cy="10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000">
                  <a:extLst>
                    <a:ext uri="{9D8B030D-6E8A-4147-A177-3AD203B41FA5}">
                      <a16:colId xmlns:a16="http://schemas.microsoft.com/office/drawing/2014/main" val="2267448128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107603596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721098587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995227730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755372532"/>
                    </a:ext>
                  </a:extLst>
                </a:gridCol>
              </a:tblGrid>
              <a:tr h="108000">
                <a:tc>
                  <a:txBody>
                    <a:bodyPr/>
                    <a:lstStyle/>
                    <a:p>
                      <a:endParaRPr lang="it-IT" sz="30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 dirty="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 dirty="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 dirty="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300" b="1" dirty="0">
                        <a:solidFill>
                          <a:schemeClr val="tx1"/>
                        </a:solidFill>
                      </a:endParaRPr>
                    </a:p>
                  </a:txBody>
                  <a:tcPr marL="20751" marR="20751" marT="20751" marB="263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5165294"/>
                  </a:ext>
                </a:extLst>
              </a:tr>
            </a:tbl>
          </a:graphicData>
        </a:graphic>
      </p:graphicFrame>
      <p:graphicFrame>
        <p:nvGraphicFramePr>
          <p:cNvPr id="138" name="Tabella 137">
            <a:extLst>
              <a:ext uri="{FF2B5EF4-FFF2-40B4-BE49-F238E27FC236}">
                <a16:creationId xmlns:a16="http://schemas.microsoft.com/office/drawing/2014/main" id="{071E0515-2B74-D643-D269-918C55E39B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4979280"/>
              </p:ext>
            </p:extLst>
          </p:nvPr>
        </p:nvGraphicFramePr>
        <p:xfrm>
          <a:off x="5928396" y="3204474"/>
          <a:ext cx="600000" cy="10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000">
                  <a:extLst>
                    <a:ext uri="{9D8B030D-6E8A-4147-A177-3AD203B41FA5}">
                      <a16:colId xmlns:a16="http://schemas.microsoft.com/office/drawing/2014/main" val="2267448128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107603596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721098587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995227730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755372532"/>
                    </a:ext>
                  </a:extLst>
                </a:gridCol>
              </a:tblGrid>
              <a:tr h="108000">
                <a:tc>
                  <a:txBody>
                    <a:bodyPr/>
                    <a:lstStyle/>
                    <a:p>
                      <a:endParaRPr lang="it-IT" sz="30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 dirty="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 dirty="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 dirty="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300" b="1" dirty="0">
                        <a:solidFill>
                          <a:schemeClr val="tx1"/>
                        </a:solidFill>
                      </a:endParaRPr>
                    </a:p>
                  </a:txBody>
                  <a:tcPr marL="20751" marR="20751" marT="20751" marB="263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5165294"/>
                  </a:ext>
                </a:extLst>
              </a:tr>
            </a:tbl>
          </a:graphicData>
        </a:graphic>
      </p:graphicFrame>
      <p:cxnSp>
        <p:nvCxnSpPr>
          <p:cNvPr id="139" name="Connettore 2 138">
            <a:extLst>
              <a:ext uri="{FF2B5EF4-FFF2-40B4-BE49-F238E27FC236}">
                <a16:creationId xmlns:a16="http://schemas.microsoft.com/office/drawing/2014/main" id="{2E7627C4-59E7-8F4A-DE27-D17E965F66F6}"/>
              </a:ext>
            </a:extLst>
          </p:cNvPr>
          <p:cNvCxnSpPr>
            <a:cxnSpLocks/>
            <a:stCxn id="118" idx="3"/>
            <a:endCxn id="136" idx="1"/>
          </p:cNvCxnSpPr>
          <p:nvPr/>
        </p:nvCxnSpPr>
        <p:spPr>
          <a:xfrm>
            <a:off x="5438921" y="2558829"/>
            <a:ext cx="487049" cy="67056"/>
          </a:xfrm>
          <a:prstGeom prst="straightConnector1">
            <a:avLst/>
          </a:prstGeom>
          <a:ln w="6350">
            <a:tailEnd type="triangle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0" name="Connettore 2 139">
            <a:extLst>
              <a:ext uri="{FF2B5EF4-FFF2-40B4-BE49-F238E27FC236}">
                <a16:creationId xmlns:a16="http://schemas.microsoft.com/office/drawing/2014/main" id="{B8F542FA-6229-0273-F7F6-7DDDE791362B}"/>
              </a:ext>
            </a:extLst>
          </p:cNvPr>
          <p:cNvCxnSpPr>
            <a:cxnSpLocks/>
            <a:stCxn id="118" idx="3"/>
            <a:endCxn id="137" idx="1"/>
          </p:cNvCxnSpPr>
          <p:nvPr/>
        </p:nvCxnSpPr>
        <p:spPr>
          <a:xfrm>
            <a:off x="5438921" y="2558829"/>
            <a:ext cx="487049" cy="381886"/>
          </a:xfrm>
          <a:prstGeom prst="straightConnector1">
            <a:avLst/>
          </a:prstGeom>
          <a:ln w="6350">
            <a:tailEnd type="triangle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1" name="Connettore 2 140">
            <a:extLst>
              <a:ext uri="{FF2B5EF4-FFF2-40B4-BE49-F238E27FC236}">
                <a16:creationId xmlns:a16="http://schemas.microsoft.com/office/drawing/2014/main" id="{F980B9D9-04C4-161D-1C5F-13753B6CF36D}"/>
              </a:ext>
            </a:extLst>
          </p:cNvPr>
          <p:cNvCxnSpPr>
            <a:cxnSpLocks/>
            <a:stCxn id="118" idx="3"/>
            <a:endCxn id="138" idx="1"/>
          </p:cNvCxnSpPr>
          <p:nvPr/>
        </p:nvCxnSpPr>
        <p:spPr>
          <a:xfrm>
            <a:off x="5438921" y="2558829"/>
            <a:ext cx="489475" cy="699645"/>
          </a:xfrm>
          <a:prstGeom prst="straightConnector1">
            <a:avLst/>
          </a:prstGeom>
          <a:ln w="6350">
            <a:tailEnd type="triangle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2" name="Rettangolo 141">
            <a:extLst>
              <a:ext uri="{FF2B5EF4-FFF2-40B4-BE49-F238E27FC236}">
                <a16:creationId xmlns:a16="http://schemas.microsoft.com/office/drawing/2014/main" id="{44565966-F173-46FA-6B91-BCA79340D3C3}"/>
              </a:ext>
            </a:extLst>
          </p:cNvPr>
          <p:cNvSpPr/>
          <p:nvPr/>
        </p:nvSpPr>
        <p:spPr>
          <a:xfrm>
            <a:off x="5915323" y="2554746"/>
            <a:ext cx="148450" cy="136529"/>
          </a:xfrm>
          <a:prstGeom prst="rect">
            <a:avLst/>
          </a:prstGeom>
          <a:noFill/>
          <a:ln w="28575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43" name="Connettore diritto 142">
            <a:extLst>
              <a:ext uri="{FF2B5EF4-FFF2-40B4-BE49-F238E27FC236}">
                <a16:creationId xmlns:a16="http://schemas.microsoft.com/office/drawing/2014/main" id="{0E952216-A9F2-9C28-6842-099F231842F8}"/>
              </a:ext>
            </a:extLst>
          </p:cNvPr>
          <p:cNvCxnSpPr>
            <a:cxnSpLocks/>
            <a:stCxn id="124" idx="0"/>
            <a:endCxn id="142" idx="0"/>
          </p:cNvCxnSpPr>
          <p:nvPr/>
        </p:nvCxnSpPr>
        <p:spPr>
          <a:xfrm>
            <a:off x="4900890" y="2486611"/>
            <a:ext cx="1088658" cy="68135"/>
          </a:xfrm>
          <a:prstGeom prst="line">
            <a:avLst/>
          </a:prstGeom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4" name="Connettore diritto 143">
            <a:extLst>
              <a:ext uri="{FF2B5EF4-FFF2-40B4-BE49-F238E27FC236}">
                <a16:creationId xmlns:a16="http://schemas.microsoft.com/office/drawing/2014/main" id="{4223B060-8580-23FB-F8CB-7D9DBB1492FF}"/>
              </a:ext>
            </a:extLst>
          </p:cNvPr>
          <p:cNvCxnSpPr>
            <a:cxnSpLocks/>
            <a:stCxn id="118" idx="2"/>
            <a:endCxn id="142" idx="2"/>
          </p:cNvCxnSpPr>
          <p:nvPr/>
        </p:nvCxnSpPr>
        <p:spPr>
          <a:xfrm>
            <a:off x="5018921" y="2612829"/>
            <a:ext cx="970627" cy="78446"/>
          </a:xfrm>
          <a:prstGeom prst="line">
            <a:avLst/>
          </a:prstGeom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5" name="Rettangolo 144">
            <a:extLst>
              <a:ext uri="{FF2B5EF4-FFF2-40B4-BE49-F238E27FC236}">
                <a16:creationId xmlns:a16="http://schemas.microsoft.com/office/drawing/2014/main" id="{4FDC052A-40C6-E304-2161-4EA0411C0946}"/>
              </a:ext>
            </a:extLst>
          </p:cNvPr>
          <p:cNvSpPr/>
          <p:nvPr/>
        </p:nvSpPr>
        <p:spPr>
          <a:xfrm>
            <a:off x="4586552" y="2487647"/>
            <a:ext cx="148450" cy="136529"/>
          </a:xfrm>
          <a:prstGeom prst="rect">
            <a:avLst/>
          </a:prstGeom>
          <a:noFill/>
          <a:ln w="28575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146" name="Tabella 145">
            <a:extLst>
              <a:ext uri="{FF2B5EF4-FFF2-40B4-BE49-F238E27FC236}">
                <a16:creationId xmlns:a16="http://schemas.microsoft.com/office/drawing/2014/main" id="{5EC14852-A9EA-1360-F96B-C3B3B7738B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7030053"/>
              </p:ext>
            </p:extLst>
          </p:nvPr>
        </p:nvGraphicFramePr>
        <p:xfrm>
          <a:off x="5933196" y="4467864"/>
          <a:ext cx="600000" cy="10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000">
                  <a:extLst>
                    <a:ext uri="{9D8B030D-6E8A-4147-A177-3AD203B41FA5}">
                      <a16:colId xmlns:a16="http://schemas.microsoft.com/office/drawing/2014/main" val="2267448128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107603596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721098587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995227730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755372532"/>
                    </a:ext>
                  </a:extLst>
                </a:gridCol>
              </a:tblGrid>
              <a:tr h="108000">
                <a:tc>
                  <a:txBody>
                    <a:bodyPr/>
                    <a:lstStyle/>
                    <a:p>
                      <a:endParaRPr lang="it-IT" sz="30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 dirty="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 dirty="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 dirty="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300" b="1" dirty="0">
                        <a:solidFill>
                          <a:schemeClr val="tx1"/>
                        </a:solidFill>
                      </a:endParaRPr>
                    </a:p>
                  </a:txBody>
                  <a:tcPr marL="20751" marR="20751" marT="20751" marB="263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5165294"/>
                  </a:ext>
                </a:extLst>
              </a:tr>
            </a:tbl>
          </a:graphicData>
        </a:graphic>
      </p:graphicFrame>
      <p:graphicFrame>
        <p:nvGraphicFramePr>
          <p:cNvPr id="147" name="Tabella 146">
            <a:extLst>
              <a:ext uri="{FF2B5EF4-FFF2-40B4-BE49-F238E27FC236}">
                <a16:creationId xmlns:a16="http://schemas.microsoft.com/office/drawing/2014/main" id="{393495E6-C179-2BDB-BA46-548451C341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2263074"/>
              </p:ext>
            </p:extLst>
          </p:nvPr>
        </p:nvGraphicFramePr>
        <p:xfrm>
          <a:off x="5925970" y="4748374"/>
          <a:ext cx="600000" cy="10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000">
                  <a:extLst>
                    <a:ext uri="{9D8B030D-6E8A-4147-A177-3AD203B41FA5}">
                      <a16:colId xmlns:a16="http://schemas.microsoft.com/office/drawing/2014/main" val="2267448128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107603596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721098587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995227730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755372532"/>
                    </a:ext>
                  </a:extLst>
                </a:gridCol>
              </a:tblGrid>
              <a:tr h="108000">
                <a:tc>
                  <a:txBody>
                    <a:bodyPr/>
                    <a:lstStyle/>
                    <a:p>
                      <a:endParaRPr lang="it-IT" sz="30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 dirty="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 dirty="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 dirty="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300" b="1" dirty="0">
                        <a:solidFill>
                          <a:schemeClr val="tx1"/>
                        </a:solidFill>
                      </a:endParaRPr>
                    </a:p>
                  </a:txBody>
                  <a:tcPr marL="20751" marR="20751" marT="20751" marB="263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5165294"/>
                  </a:ext>
                </a:extLst>
              </a:tr>
            </a:tbl>
          </a:graphicData>
        </a:graphic>
      </p:graphicFrame>
      <p:graphicFrame>
        <p:nvGraphicFramePr>
          <p:cNvPr id="148" name="Tabella 147">
            <a:extLst>
              <a:ext uri="{FF2B5EF4-FFF2-40B4-BE49-F238E27FC236}">
                <a16:creationId xmlns:a16="http://schemas.microsoft.com/office/drawing/2014/main" id="{7105FD2F-B3F0-AD8B-1BDB-9789F749BF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284398"/>
              </p:ext>
            </p:extLst>
          </p:nvPr>
        </p:nvGraphicFramePr>
        <p:xfrm>
          <a:off x="5933196" y="5023582"/>
          <a:ext cx="600000" cy="10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000">
                  <a:extLst>
                    <a:ext uri="{9D8B030D-6E8A-4147-A177-3AD203B41FA5}">
                      <a16:colId xmlns:a16="http://schemas.microsoft.com/office/drawing/2014/main" val="2267448128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107603596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721098587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2995227730"/>
                    </a:ext>
                  </a:extLst>
                </a:gridCol>
                <a:gridCol w="120000">
                  <a:extLst>
                    <a:ext uri="{9D8B030D-6E8A-4147-A177-3AD203B41FA5}">
                      <a16:colId xmlns:a16="http://schemas.microsoft.com/office/drawing/2014/main" val="755372532"/>
                    </a:ext>
                  </a:extLst>
                </a:gridCol>
              </a:tblGrid>
              <a:tr h="108000">
                <a:tc>
                  <a:txBody>
                    <a:bodyPr/>
                    <a:lstStyle/>
                    <a:p>
                      <a:endParaRPr lang="it-IT" sz="30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 dirty="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 dirty="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300" dirty="0"/>
                    </a:p>
                  </a:txBody>
                  <a:tcPr marL="14799" marR="14799" marT="7400" marB="74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300" b="1" dirty="0">
                        <a:solidFill>
                          <a:schemeClr val="tx1"/>
                        </a:solidFill>
                      </a:endParaRPr>
                    </a:p>
                  </a:txBody>
                  <a:tcPr marL="20751" marR="20751" marT="20751" marB="263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5165294"/>
                  </a:ext>
                </a:extLst>
              </a:tr>
            </a:tbl>
          </a:graphicData>
        </a:graphic>
      </p:graphicFrame>
      <p:cxnSp>
        <p:nvCxnSpPr>
          <p:cNvPr id="149" name="Connettore 2 148">
            <a:extLst>
              <a:ext uri="{FF2B5EF4-FFF2-40B4-BE49-F238E27FC236}">
                <a16:creationId xmlns:a16="http://schemas.microsoft.com/office/drawing/2014/main" id="{8A2645E7-81C3-5391-B0BC-722119A6C86E}"/>
              </a:ext>
            </a:extLst>
          </p:cNvPr>
          <p:cNvCxnSpPr>
            <a:cxnSpLocks/>
            <a:stCxn id="132" idx="3"/>
            <a:endCxn id="146" idx="1"/>
          </p:cNvCxnSpPr>
          <p:nvPr/>
        </p:nvCxnSpPr>
        <p:spPr>
          <a:xfrm flipV="1">
            <a:off x="5438921" y="4521864"/>
            <a:ext cx="494275" cy="483052"/>
          </a:xfrm>
          <a:prstGeom prst="straightConnector1">
            <a:avLst/>
          </a:prstGeom>
          <a:ln w="6350">
            <a:tailEnd type="triangle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0" name="Connettore 2 149">
            <a:extLst>
              <a:ext uri="{FF2B5EF4-FFF2-40B4-BE49-F238E27FC236}">
                <a16:creationId xmlns:a16="http://schemas.microsoft.com/office/drawing/2014/main" id="{802EC578-FD7B-9582-2863-F1FB49607150}"/>
              </a:ext>
            </a:extLst>
          </p:cNvPr>
          <p:cNvCxnSpPr>
            <a:cxnSpLocks/>
            <a:stCxn id="132" idx="3"/>
            <a:endCxn id="147" idx="1"/>
          </p:cNvCxnSpPr>
          <p:nvPr/>
        </p:nvCxnSpPr>
        <p:spPr>
          <a:xfrm flipV="1">
            <a:off x="5438921" y="4802374"/>
            <a:ext cx="487049" cy="202542"/>
          </a:xfrm>
          <a:prstGeom prst="straightConnector1">
            <a:avLst/>
          </a:prstGeom>
          <a:ln w="6350">
            <a:tailEnd type="triangle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1" name="Connettore 2 150">
            <a:extLst>
              <a:ext uri="{FF2B5EF4-FFF2-40B4-BE49-F238E27FC236}">
                <a16:creationId xmlns:a16="http://schemas.microsoft.com/office/drawing/2014/main" id="{5AD7EA08-7664-3C79-D179-5A15FD079712}"/>
              </a:ext>
            </a:extLst>
          </p:cNvPr>
          <p:cNvCxnSpPr>
            <a:cxnSpLocks/>
            <a:stCxn id="132" idx="3"/>
            <a:endCxn id="148" idx="1"/>
          </p:cNvCxnSpPr>
          <p:nvPr/>
        </p:nvCxnSpPr>
        <p:spPr>
          <a:xfrm>
            <a:off x="5438921" y="5004916"/>
            <a:ext cx="494275" cy="72666"/>
          </a:xfrm>
          <a:prstGeom prst="straightConnector1">
            <a:avLst/>
          </a:prstGeom>
          <a:ln w="6350">
            <a:tailEnd type="triangle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2" name="Rettangolo con angoli arrotondati 151">
            <a:extLst>
              <a:ext uri="{FF2B5EF4-FFF2-40B4-BE49-F238E27FC236}">
                <a16:creationId xmlns:a16="http://schemas.microsoft.com/office/drawing/2014/main" id="{407CFB37-432A-9537-5F79-9E97F33A74FB}"/>
              </a:ext>
            </a:extLst>
          </p:cNvPr>
          <p:cNvSpPr/>
          <p:nvPr/>
        </p:nvSpPr>
        <p:spPr>
          <a:xfrm>
            <a:off x="7462370" y="2091853"/>
            <a:ext cx="588011" cy="3253945"/>
          </a:xfrm>
          <a:prstGeom prst="roundRect">
            <a:avLst/>
          </a:prstGeom>
          <a:solidFill>
            <a:schemeClr val="accent2">
              <a:alpha val="7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3" name="Ovale 152">
            <a:extLst>
              <a:ext uri="{FF2B5EF4-FFF2-40B4-BE49-F238E27FC236}">
                <a16:creationId xmlns:a16="http://schemas.microsoft.com/office/drawing/2014/main" id="{D5E0BB97-BF0E-929F-E8F4-0826A7F3FF2A}"/>
              </a:ext>
            </a:extLst>
          </p:cNvPr>
          <p:cNvSpPr/>
          <p:nvPr/>
        </p:nvSpPr>
        <p:spPr>
          <a:xfrm>
            <a:off x="6182159" y="3754905"/>
            <a:ext cx="72000" cy="72000"/>
          </a:xfrm>
          <a:prstGeom prst="ellipse">
            <a:avLst/>
          </a:prstGeom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4" name="Ovale 153">
            <a:extLst>
              <a:ext uri="{FF2B5EF4-FFF2-40B4-BE49-F238E27FC236}">
                <a16:creationId xmlns:a16="http://schemas.microsoft.com/office/drawing/2014/main" id="{65C9FAD8-5A7C-6947-3568-62A66629E5DB}"/>
              </a:ext>
            </a:extLst>
          </p:cNvPr>
          <p:cNvSpPr/>
          <p:nvPr/>
        </p:nvSpPr>
        <p:spPr>
          <a:xfrm>
            <a:off x="6182159" y="3905126"/>
            <a:ext cx="72000" cy="72000"/>
          </a:xfrm>
          <a:prstGeom prst="ellipse">
            <a:avLst/>
          </a:prstGeom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5" name="Ovale 154">
            <a:extLst>
              <a:ext uri="{FF2B5EF4-FFF2-40B4-BE49-F238E27FC236}">
                <a16:creationId xmlns:a16="http://schemas.microsoft.com/office/drawing/2014/main" id="{8F6BD578-68D5-E423-91AD-9884FA6AA957}"/>
              </a:ext>
            </a:extLst>
          </p:cNvPr>
          <p:cNvSpPr/>
          <p:nvPr/>
        </p:nvSpPr>
        <p:spPr>
          <a:xfrm>
            <a:off x="6182159" y="4060113"/>
            <a:ext cx="72000" cy="72000"/>
          </a:xfrm>
          <a:prstGeom prst="ellipse">
            <a:avLst/>
          </a:prstGeom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6" name="Parentesi quadra chiusa 155">
            <a:extLst>
              <a:ext uri="{FF2B5EF4-FFF2-40B4-BE49-F238E27FC236}">
                <a16:creationId xmlns:a16="http://schemas.microsoft.com/office/drawing/2014/main" id="{F7C72FE0-B61A-C34C-1328-F23C381A3FF0}"/>
              </a:ext>
            </a:extLst>
          </p:cNvPr>
          <p:cNvSpPr/>
          <p:nvPr/>
        </p:nvSpPr>
        <p:spPr>
          <a:xfrm rot="5400000">
            <a:off x="2281046" y="4335855"/>
            <a:ext cx="148794" cy="2540640"/>
          </a:xfrm>
          <a:prstGeom prst="rightBracket">
            <a:avLst>
              <a:gd name="adj" fmla="val 0"/>
            </a:avLst>
          </a:prstGeom>
          <a:ln w="9525"/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7" name="CasellaDiTesto 156">
                <a:extLst>
                  <a:ext uri="{FF2B5EF4-FFF2-40B4-BE49-F238E27FC236}">
                    <a16:creationId xmlns:a16="http://schemas.microsoft.com/office/drawing/2014/main" id="{0BFC8439-41DA-476C-11F0-17CA366AC7F5}"/>
                  </a:ext>
                </a:extLst>
              </p:cNvPr>
              <p:cNvSpPr txBox="1"/>
              <p:nvPr/>
            </p:nvSpPr>
            <p:spPr>
              <a:xfrm>
                <a:off x="1277079" y="5721117"/>
                <a:ext cx="836215" cy="353943"/>
              </a:xfrm>
              <a:prstGeom prst="rect">
                <a:avLst/>
              </a:prstGeom>
              <a:noFill/>
              <a:effectLst>
                <a:outerShdw blurRad="508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900" b="1" dirty="0">
                    <a:solidFill>
                      <a:srgbClr val="A8BCDC"/>
                    </a:solidFill>
                  </a:rPr>
                  <a:t>Convolution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800" b="0" i="1" smtClean="0">
                          <a:latin typeface="Cambria Math" panose="02040503050406030204" pitchFamily="18" charset="0"/>
                        </a:rPr>
                        <m:t>[</m:t>
                      </m:r>
                      <m:r>
                        <m:rPr>
                          <m:sty m:val="p"/>
                        </m:rPr>
                        <a:rPr lang="it-IT" sz="800" i="1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it-IT" sz="8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it-IT" sz="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4]</m:t>
                      </m:r>
                    </m:oMath>
                  </m:oMathPara>
                </a14:m>
                <a:endParaRPr lang="it-IT" sz="1000" dirty="0"/>
              </a:p>
            </p:txBody>
          </p:sp>
        </mc:Choice>
        <mc:Fallback xmlns="">
          <p:sp>
            <p:nvSpPr>
              <p:cNvPr id="157" name="CasellaDiTesto 156">
                <a:extLst>
                  <a:ext uri="{FF2B5EF4-FFF2-40B4-BE49-F238E27FC236}">
                    <a16:creationId xmlns:a16="http://schemas.microsoft.com/office/drawing/2014/main" id="{0BFC8439-41DA-476C-11F0-17CA366AC7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7079" y="5721117"/>
                <a:ext cx="836215" cy="35394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effectLst>
                <a:outerShdw blurRad="508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8" name="CasellaDiTesto 157">
                <a:extLst>
                  <a:ext uri="{FF2B5EF4-FFF2-40B4-BE49-F238E27FC236}">
                    <a16:creationId xmlns:a16="http://schemas.microsoft.com/office/drawing/2014/main" id="{7A65CC79-8E43-E6D1-9870-DB43EABA8CA6}"/>
                  </a:ext>
                </a:extLst>
              </p:cNvPr>
              <p:cNvSpPr txBox="1"/>
              <p:nvPr/>
            </p:nvSpPr>
            <p:spPr>
              <a:xfrm>
                <a:off x="2439742" y="5711636"/>
                <a:ext cx="836215" cy="353943"/>
              </a:xfrm>
              <a:prstGeom prst="rect">
                <a:avLst/>
              </a:prstGeom>
              <a:noFill/>
              <a:effectLst>
                <a:outerShdw blurRad="508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900" b="1" dirty="0">
                    <a:solidFill>
                      <a:srgbClr val="A8BCDC"/>
                    </a:solidFill>
                  </a:rPr>
                  <a:t>Pooling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800" b="0" i="1" smtClean="0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it-IT" sz="800" b="0" i="1" smtClean="0">
                          <a:solidFill>
                            <a:srgbClr val="A8BCDC"/>
                          </a:solidFill>
                          <a:latin typeface="Cambria Math" panose="02040503050406030204" pitchFamily="18" charset="0"/>
                        </a:rPr>
                        <m:t>1,</m:t>
                      </m:r>
                      <m:r>
                        <a:rPr lang="it-IT" sz="800" b="0" i="1" smtClean="0">
                          <a:solidFill>
                            <a:srgbClr val="A8BCD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>
                        <a:rPr lang="it-IT" sz="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it-IT" sz="1000" dirty="0"/>
              </a:p>
            </p:txBody>
          </p:sp>
        </mc:Choice>
        <mc:Fallback xmlns="">
          <p:sp>
            <p:nvSpPr>
              <p:cNvPr id="158" name="CasellaDiTesto 157">
                <a:extLst>
                  <a:ext uri="{FF2B5EF4-FFF2-40B4-BE49-F238E27FC236}">
                    <a16:creationId xmlns:a16="http://schemas.microsoft.com/office/drawing/2014/main" id="{7A65CC79-8E43-E6D1-9870-DB43EABA8C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9742" y="5711636"/>
                <a:ext cx="836215" cy="353943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effectLst>
                <a:outerShdw blurRad="508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9" name="Parentesi quadra chiusa 158">
            <a:extLst>
              <a:ext uri="{FF2B5EF4-FFF2-40B4-BE49-F238E27FC236}">
                <a16:creationId xmlns:a16="http://schemas.microsoft.com/office/drawing/2014/main" id="{8BEEC164-E85D-0C2F-0E9E-D0A2677E730A}"/>
              </a:ext>
            </a:extLst>
          </p:cNvPr>
          <p:cNvSpPr/>
          <p:nvPr/>
        </p:nvSpPr>
        <p:spPr>
          <a:xfrm rot="5400000">
            <a:off x="4319379" y="5041875"/>
            <a:ext cx="148794" cy="1128606"/>
          </a:xfrm>
          <a:prstGeom prst="rightBracket">
            <a:avLst>
              <a:gd name="adj" fmla="val 0"/>
            </a:avLst>
          </a:prstGeom>
          <a:ln w="9525"/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0" name="CasellaDiTesto 159">
                <a:extLst>
                  <a:ext uri="{FF2B5EF4-FFF2-40B4-BE49-F238E27FC236}">
                    <a16:creationId xmlns:a16="http://schemas.microsoft.com/office/drawing/2014/main" id="{881C28D2-F90A-D5F7-12A0-1D1084D16B48}"/>
                  </a:ext>
                </a:extLst>
              </p:cNvPr>
              <p:cNvSpPr txBox="1"/>
              <p:nvPr/>
            </p:nvSpPr>
            <p:spPr>
              <a:xfrm>
                <a:off x="3651231" y="5707841"/>
                <a:ext cx="836215" cy="353943"/>
              </a:xfrm>
              <a:prstGeom prst="rect">
                <a:avLst/>
              </a:prstGeom>
              <a:noFill/>
              <a:effectLst>
                <a:outerShdw blurRad="508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900" b="1" dirty="0">
                    <a:solidFill>
                      <a:srgbClr val="A8BCDC"/>
                    </a:solidFill>
                  </a:rPr>
                  <a:t>Convolution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800" b="0" i="1" smtClean="0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it-IT" sz="800" b="0" i="1" smtClean="0">
                          <a:solidFill>
                            <a:srgbClr val="A8BCDC"/>
                          </a:solidFill>
                          <a:latin typeface="Cambria Math" panose="02040503050406030204" pitchFamily="18" charset="0"/>
                        </a:rPr>
                        <m:t>1,8</m:t>
                      </m:r>
                      <m:r>
                        <a:rPr lang="it-IT" sz="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it-IT" sz="1000" dirty="0"/>
              </a:p>
            </p:txBody>
          </p:sp>
        </mc:Choice>
        <mc:Fallback xmlns="">
          <p:sp>
            <p:nvSpPr>
              <p:cNvPr id="160" name="CasellaDiTesto 159">
                <a:extLst>
                  <a:ext uri="{FF2B5EF4-FFF2-40B4-BE49-F238E27FC236}">
                    <a16:creationId xmlns:a16="http://schemas.microsoft.com/office/drawing/2014/main" id="{881C28D2-F90A-D5F7-12A0-1D1084D16B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1231" y="5707841"/>
                <a:ext cx="836215" cy="353943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effectLst>
                <a:outerShdw blurRad="508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1" name="CasellaDiTesto 160">
                <a:extLst>
                  <a:ext uri="{FF2B5EF4-FFF2-40B4-BE49-F238E27FC236}">
                    <a16:creationId xmlns:a16="http://schemas.microsoft.com/office/drawing/2014/main" id="{64F20C9C-77BC-F49A-FA98-C784FF7CF7CB}"/>
                  </a:ext>
                </a:extLst>
              </p:cNvPr>
              <p:cNvSpPr txBox="1"/>
              <p:nvPr/>
            </p:nvSpPr>
            <p:spPr>
              <a:xfrm>
                <a:off x="4242669" y="5707841"/>
                <a:ext cx="836215" cy="353943"/>
              </a:xfrm>
              <a:prstGeom prst="rect">
                <a:avLst/>
              </a:prstGeom>
              <a:noFill/>
              <a:effectLst>
                <a:outerShdw blurRad="508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900" b="1" dirty="0">
                    <a:solidFill>
                      <a:srgbClr val="A8BCDC"/>
                    </a:solidFill>
                  </a:rPr>
                  <a:t>Pooling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800" b="0" i="1" smtClean="0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it-IT" sz="800" b="0" i="1" smtClean="0">
                          <a:solidFill>
                            <a:srgbClr val="A8BCDC"/>
                          </a:solidFill>
                          <a:latin typeface="Cambria Math" panose="02040503050406030204" pitchFamily="18" charset="0"/>
                        </a:rPr>
                        <m:t>1,8</m:t>
                      </m:r>
                      <m:r>
                        <a:rPr lang="it-IT" sz="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it-IT" sz="1000" dirty="0"/>
              </a:p>
            </p:txBody>
          </p:sp>
        </mc:Choice>
        <mc:Fallback xmlns="">
          <p:sp>
            <p:nvSpPr>
              <p:cNvPr id="161" name="CasellaDiTesto 160">
                <a:extLst>
                  <a:ext uri="{FF2B5EF4-FFF2-40B4-BE49-F238E27FC236}">
                    <a16:creationId xmlns:a16="http://schemas.microsoft.com/office/drawing/2014/main" id="{64F20C9C-77BC-F49A-FA98-C784FF7CF7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2669" y="5707841"/>
                <a:ext cx="836215" cy="353943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effectLst>
                <a:outerShdw blurRad="508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2" name="Parentesi quadra chiusa 161">
            <a:extLst>
              <a:ext uri="{FF2B5EF4-FFF2-40B4-BE49-F238E27FC236}">
                <a16:creationId xmlns:a16="http://schemas.microsoft.com/office/drawing/2014/main" id="{594F4D38-34AD-2119-B909-B9BA89D1DF8F}"/>
              </a:ext>
            </a:extLst>
          </p:cNvPr>
          <p:cNvSpPr/>
          <p:nvPr/>
        </p:nvSpPr>
        <p:spPr>
          <a:xfrm rot="5400000">
            <a:off x="5641259" y="5012640"/>
            <a:ext cx="148794" cy="1195028"/>
          </a:xfrm>
          <a:prstGeom prst="rightBracket">
            <a:avLst>
              <a:gd name="adj" fmla="val 0"/>
            </a:avLst>
          </a:prstGeom>
          <a:ln w="9525"/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3" name="CasellaDiTesto 162">
                <a:extLst>
                  <a:ext uri="{FF2B5EF4-FFF2-40B4-BE49-F238E27FC236}">
                    <a16:creationId xmlns:a16="http://schemas.microsoft.com/office/drawing/2014/main" id="{B0B0D83F-5A01-8749-E27A-A0B07E15813E}"/>
                  </a:ext>
                </a:extLst>
              </p:cNvPr>
              <p:cNvSpPr txBox="1"/>
              <p:nvPr/>
            </p:nvSpPr>
            <p:spPr>
              <a:xfrm>
                <a:off x="5679782" y="5717215"/>
                <a:ext cx="836215" cy="353943"/>
              </a:xfrm>
              <a:prstGeom prst="rect">
                <a:avLst/>
              </a:prstGeom>
              <a:noFill/>
              <a:effectLst>
                <a:outerShdw blurRad="508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900" b="1" dirty="0">
                    <a:solidFill>
                      <a:srgbClr val="A8BCDC"/>
                    </a:solidFill>
                  </a:rPr>
                  <a:t>Pooling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800" b="0" i="1" smtClean="0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it-IT" sz="800" b="0" i="1" smtClean="0">
                          <a:solidFill>
                            <a:srgbClr val="A8BCDC"/>
                          </a:solidFill>
                          <a:latin typeface="Cambria Math" panose="02040503050406030204" pitchFamily="18" charset="0"/>
                        </a:rPr>
                        <m:t>1,4</m:t>
                      </m:r>
                      <m:r>
                        <a:rPr lang="it-IT" sz="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it-IT" sz="1000" dirty="0"/>
              </a:p>
            </p:txBody>
          </p:sp>
        </mc:Choice>
        <mc:Fallback xmlns="">
          <p:sp>
            <p:nvSpPr>
              <p:cNvPr id="163" name="CasellaDiTesto 162">
                <a:extLst>
                  <a:ext uri="{FF2B5EF4-FFF2-40B4-BE49-F238E27FC236}">
                    <a16:creationId xmlns:a16="http://schemas.microsoft.com/office/drawing/2014/main" id="{B0B0D83F-5A01-8749-E27A-A0B07E1581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9782" y="5717215"/>
                <a:ext cx="836215" cy="353943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effectLst>
                <a:outerShdw blurRad="508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4" name="CasellaDiTesto 163">
                <a:extLst>
                  <a:ext uri="{FF2B5EF4-FFF2-40B4-BE49-F238E27FC236}">
                    <a16:creationId xmlns:a16="http://schemas.microsoft.com/office/drawing/2014/main" id="{2AF7CC30-BF0A-BFC0-E444-934A7DBEF286}"/>
                  </a:ext>
                </a:extLst>
              </p:cNvPr>
              <p:cNvSpPr txBox="1"/>
              <p:nvPr/>
            </p:nvSpPr>
            <p:spPr>
              <a:xfrm>
                <a:off x="5020813" y="5721117"/>
                <a:ext cx="836215" cy="353943"/>
              </a:xfrm>
              <a:prstGeom prst="rect">
                <a:avLst/>
              </a:prstGeom>
              <a:noFill/>
              <a:effectLst>
                <a:outerShdw blurRad="508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900" b="1" dirty="0">
                    <a:solidFill>
                      <a:srgbClr val="A8BCDC"/>
                    </a:solidFill>
                  </a:rPr>
                  <a:t>Convolution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800" b="0" i="1" smtClean="0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it-IT" sz="800" b="0" i="1" smtClean="0">
                          <a:solidFill>
                            <a:srgbClr val="A8BCDC"/>
                          </a:solidFill>
                          <a:latin typeface="Cambria Math" panose="02040503050406030204" pitchFamily="18" charset="0"/>
                        </a:rPr>
                        <m:t>1,4</m:t>
                      </m:r>
                      <m:r>
                        <a:rPr lang="it-IT" sz="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it-IT" sz="1000" dirty="0"/>
              </a:p>
            </p:txBody>
          </p:sp>
        </mc:Choice>
        <mc:Fallback xmlns="">
          <p:sp>
            <p:nvSpPr>
              <p:cNvPr id="164" name="CasellaDiTesto 163">
                <a:extLst>
                  <a:ext uri="{FF2B5EF4-FFF2-40B4-BE49-F238E27FC236}">
                    <a16:creationId xmlns:a16="http://schemas.microsoft.com/office/drawing/2014/main" id="{2AF7CC30-BF0A-BFC0-E444-934A7DBEF2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0813" y="5721117"/>
                <a:ext cx="836215" cy="353943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effectLst>
                <a:outerShdw blurRad="508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5" name="Rettangolo con angoli arrotondati 164">
            <a:extLst>
              <a:ext uri="{FF2B5EF4-FFF2-40B4-BE49-F238E27FC236}">
                <a16:creationId xmlns:a16="http://schemas.microsoft.com/office/drawing/2014/main" id="{25456B60-FF91-4939-40E4-B8FE31A3209D}"/>
              </a:ext>
            </a:extLst>
          </p:cNvPr>
          <p:cNvSpPr/>
          <p:nvPr/>
        </p:nvSpPr>
        <p:spPr>
          <a:xfrm>
            <a:off x="7549077" y="2335386"/>
            <a:ext cx="414038" cy="241077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6" name="Rettangolo con angoli arrotondati 165">
            <a:extLst>
              <a:ext uri="{FF2B5EF4-FFF2-40B4-BE49-F238E27FC236}">
                <a16:creationId xmlns:a16="http://schemas.microsoft.com/office/drawing/2014/main" id="{B35B493C-4811-3D28-B195-C686EE3AFF24}"/>
              </a:ext>
            </a:extLst>
          </p:cNvPr>
          <p:cNvSpPr/>
          <p:nvPr/>
        </p:nvSpPr>
        <p:spPr>
          <a:xfrm>
            <a:off x="7549077" y="2781543"/>
            <a:ext cx="414038" cy="241077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7" name="Rettangolo con angoli arrotondati 166">
            <a:extLst>
              <a:ext uri="{FF2B5EF4-FFF2-40B4-BE49-F238E27FC236}">
                <a16:creationId xmlns:a16="http://schemas.microsoft.com/office/drawing/2014/main" id="{C134F8F0-29C3-6DD4-7EFA-57185D649B1A}"/>
              </a:ext>
            </a:extLst>
          </p:cNvPr>
          <p:cNvSpPr/>
          <p:nvPr/>
        </p:nvSpPr>
        <p:spPr>
          <a:xfrm>
            <a:off x="7549077" y="3228138"/>
            <a:ext cx="414038" cy="241077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8" name="Rettangolo con angoli arrotondati 167">
            <a:extLst>
              <a:ext uri="{FF2B5EF4-FFF2-40B4-BE49-F238E27FC236}">
                <a16:creationId xmlns:a16="http://schemas.microsoft.com/office/drawing/2014/main" id="{0DB96428-5013-5B4C-1CDA-46EE30E4CBFB}"/>
              </a:ext>
            </a:extLst>
          </p:cNvPr>
          <p:cNvSpPr/>
          <p:nvPr/>
        </p:nvSpPr>
        <p:spPr>
          <a:xfrm>
            <a:off x="7542321" y="4574537"/>
            <a:ext cx="414038" cy="241077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9" name="Rettangolo con angoli arrotondati 168">
            <a:extLst>
              <a:ext uri="{FF2B5EF4-FFF2-40B4-BE49-F238E27FC236}">
                <a16:creationId xmlns:a16="http://schemas.microsoft.com/office/drawing/2014/main" id="{7E13B296-D53D-A235-E973-2DFADF6F55F0}"/>
              </a:ext>
            </a:extLst>
          </p:cNvPr>
          <p:cNvSpPr/>
          <p:nvPr/>
        </p:nvSpPr>
        <p:spPr>
          <a:xfrm>
            <a:off x="7540958" y="5011043"/>
            <a:ext cx="414038" cy="241077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70" name="Connettore 2 169">
            <a:extLst>
              <a:ext uri="{FF2B5EF4-FFF2-40B4-BE49-F238E27FC236}">
                <a16:creationId xmlns:a16="http://schemas.microsoft.com/office/drawing/2014/main" id="{58F14A8E-F3C1-38F6-DEF6-0BB0CB40FE20}"/>
              </a:ext>
            </a:extLst>
          </p:cNvPr>
          <p:cNvCxnSpPr>
            <a:cxnSpLocks/>
            <a:stCxn id="165" idx="2"/>
            <a:endCxn id="166" idx="0"/>
          </p:cNvCxnSpPr>
          <p:nvPr/>
        </p:nvCxnSpPr>
        <p:spPr>
          <a:xfrm>
            <a:off x="7756096" y="2576463"/>
            <a:ext cx="0" cy="205080"/>
          </a:xfrm>
          <a:prstGeom prst="straightConnector1">
            <a:avLst/>
          </a:prstGeom>
          <a:ln>
            <a:tailEnd type="triangle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1" name="Connettore 2 170">
            <a:extLst>
              <a:ext uri="{FF2B5EF4-FFF2-40B4-BE49-F238E27FC236}">
                <a16:creationId xmlns:a16="http://schemas.microsoft.com/office/drawing/2014/main" id="{A280A5E8-9867-A758-E4DC-E118E11AD14A}"/>
              </a:ext>
            </a:extLst>
          </p:cNvPr>
          <p:cNvCxnSpPr>
            <a:cxnSpLocks/>
            <a:stCxn id="166" idx="2"/>
            <a:endCxn id="167" idx="0"/>
          </p:cNvCxnSpPr>
          <p:nvPr/>
        </p:nvCxnSpPr>
        <p:spPr>
          <a:xfrm>
            <a:off x="7756096" y="3022620"/>
            <a:ext cx="0" cy="205518"/>
          </a:xfrm>
          <a:prstGeom prst="straightConnector1">
            <a:avLst/>
          </a:prstGeom>
          <a:ln>
            <a:tailEnd type="triangle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2" name="Connettore 2 171">
            <a:extLst>
              <a:ext uri="{FF2B5EF4-FFF2-40B4-BE49-F238E27FC236}">
                <a16:creationId xmlns:a16="http://schemas.microsoft.com/office/drawing/2014/main" id="{D2A0D99C-4AEA-E32F-AB46-FB7880AE7E4D}"/>
              </a:ext>
            </a:extLst>
          </p:cNvPr>
          <p:cNvCxnSpPr>
            <a:cxnSpLocks/>
            <a:stCxn id="168" idx="2"/>
            <a:endCxn id="169" idx="0"/>
          </p:cNvCxnSpPr>
          <p:nvPr/>
        </p:nvCxnSpPr>
        <p:spPr>
          <a:xfrm flipH="1">
            <a:off x="7747977" y="4815614"/>
            <a:ext cx="1363" cy="195429"/>
          </a:xfrm>
          <a:prstGeom prst="straightConnector1">
            <a:avLst/>
          </a:prstGeom>
          <a:ln>
            <a:tailEnd type="triangle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3" name="Ovale 172">
            <a:extLst>
              <a:ext uri="{FF2B5EF4-FFF2-40B4-BE49-F238E27FC236}">
                <a16:creationId xmlns:a16="http://schemas.microsoft.com/office/drawing/2014/main" id="{3E804461-799D-0E2B-4226-F13DFB275A98}"/>
              </a:ext>
            </a:extLst>
          </p:cNvPr>
          <p:cNvSpPr/>
          <p:nvPr/>
        </p:nvSpPr>
        <p:spPr>
          <a:xfrm>
            <a:off x="7711977" y="3754386"/>
            <a:ext cx="72000" cy="72000"/>
          </a:xfrm>
          <a:prstGeom prst="ellipse">
            <a:avLst/>
          </a:prstGeom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4" name="Ovale 173">
            <a:extLst>
              <a:ext uri="{FF2B5EF4-FFF2-40B4-BE49-F238E27FC236}">
                <a16:creationId xmlns:a16="http://schemas.microsoft.com/office/drawing/2014/main" id="{7E68F5C2-E81B-6658-40A8-DF69CFD28F95}"/>
              </a:ext>
            </a:extLst>
          </p:cNvPr>
          <p:cNvSpPr/>
          <p:nvPr/>
        </p:nvSpPr>
        <p:spPr>
          <a:xfrm>
            <a:off x="7711977" y="3904607"/>
            <a:ext cx="72000" cy="72000"/>
          </a:xfrm>
          <a:prstGeom prst="ellipse">
            <a:avLst/>
          </a:prstGeom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5" name="Ovale 174">
            <a:extLst>
              <a:ext uri="{FF2B5EF4-FFF2-40B4-BE49-F238E27FC236}">
                <a16:creationId xmlns:a16="http://schemas.microsoft.com/office/drawing/2014/main" id="{F6733CB1-0689-F2D4-D0CE-35F4161AA891}"/>
              </a:ext>
            </a:extLst>
          </p:cNvPr>
          <p:cNvSpPr/>
          <p:nvPr/>
        </p:nvSpPr>
        <p:spPr>
          <a:xfrm>
            <a:off x="7711977" y="4059594"/>
            <a:ext cx="72000" cy="72000"/>
          </a:xfrm>
          <a:prstGeom prst="ellipse">
            <a:avLst/>
          </a:prstGeom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76" name="Connettore 2 175">
            <a:extLst>
              <a:ext uri="{FF2B5EF4-FFF2-40B4-BE49-F238E27FC236}">
                <a16:creationId xmlns:a16="http://schemas.microsoft.com/office/drawing/2014/main" id="{1F5F214D-74B9-239B-FCE2-2FC2DBB6AC6D}"/>
              </a:ext>
            </a:extLst>
          </p:cNvPr>
          <p:cNvCxnSpPr>
            <a:cxnSpLocks/>
            <a:stCxn id="136" idx="3"/>
            <a:endCxn id="165" idx="1"/>
          </p:cNvCxnSpPr>
          <p:nvPr/>
        </p:nvCxnSpPr>
        <p:spPr>
          <a:xfrm flipV="1">
            <a:off x="6525970" y="2455925"/>
            <a:ext cx="1023107" cy="169960"/>
          </a:xfrm>
          <a:prstGeom prst="straightConnector1">
            <a:avLst/>
          </a:prstGeom>
          <a:ln>
            <a:tailEnd type="triangle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7" name="Connettore 2 176">
            <a:extLst>
              <a:ext uri="{FF2B5EF4-FFF2-40B4-BE49-F238E27FC236}">
                <a16:creationId xmlns:a16="http://schemas.microsoft.com/office/drawing/2014/main" id="{E7C77877-F64B-D8B2-C9E5-3596F2DA18BF}"/>
              </a:ext>
            </a:extLst>
          </p:cNvPr>
          <p:cNvCxnSpPr>
            <a:cxnSpLocks/>
            <a:stCxn id="136" idx="3"/>
            <a:endCxn id="166" idx="1"/>
          </p:cNvCxnSpPr>
          <p:nvPr/>
        </p:nvCxnSpPr>
        <p:spPr>
          <a:xfrm>
            <a:off x="6525970" y="2625885"/>
            <a:ext cx="1023107" cy="276197"/>
          </a:xfrm>
          <a:prstGeom prst="straightConnector1">
            <a:avLst/>
          </a:prstGeom>
          <a:ln>
            <a:tailEnd type="triangle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8" name="Connettore 2 177">
            <a:extLst>
              <a:ext uri="{FF2B5EF4-FFF2-40B4-BE49-F238E27FC236}">
                <a16:creationId xmlns:a16="http://schemas.microsoft.com/office/drawing/2014/main" id="{B124938E-F6C6-2502-F1B7-C03DD1BD2CA4}"/>
              </a:ext>
            </a:extLst>
          </p:cNvPr>
          <p:cNvCxnSpPr>
            <a:cxnSpLocks/>
            <a:stCxn id="136" idx="3"/>
            <a:endCxn id="167" idx="1"/>
          </p:cNvCxnSpPr>
          <p:nvPr/>
        </p:nvCxnSpPr>
        <p:spPr>
          <a:xfrm>
            <a:off x="6525970" y="2625885"/>
            <a:ext cx="1023107" cy="722792"/>
          </a:xfrm>
          <a:prstGeom prst="straightConnector1">
            <a:avLst/>
          </a:prstGeom>
          <a:ln>
            <a:tailEnd type="triangle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9" name="Connettore 2 178">
            <a:extLst>
              <a:ext uri="{FF2B5EF4-FFF2-40B4-BE49-F238E27FC236}">
                <a16:creationId xmlns:a16="http://schemas.microsoft.com/office/drawing/2014/main" id="{244C3683-C165-991F-C07B-E7486B6F3C05}"/>
              </a:ext>
            </a:extLst>
          </p:cNvPr>
          <p:cNvCxnSpPr>
            <a:cxnSpLocks/>
            <a:stCxn id="136" idx="3"/>
            <a:endCxn id="168" idx="1"/>
          </p:cNvCxnSpPr>
          <p:nvPr/>
        </p:nvCxnSpPr>
        <p:spPr>
          <a:xfrm>
            <a:off x="6525970" y="2625885"/>
            <a:ext cx="1016351" cy="2069191"/>
          </a:xfrm>
          <a:prstGeom prst="straightConnector1">
            <a:avLst/>
          </a:prstGeom>
          <a:ln>
            <a:tailEnd type="triangle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0" name="Connettore 2 179">
            <a:extLst>
              <a:ext uri="{FF2B5EF4-FFF2-40B4-BE49-F238E27FC236}">
                <a16:creationId xmlns:a16="http://schemas.microsoft.com/office/drawing/2014/main" id="{4AECDE12-F08E-E7DC-3D1E-ECCF5B046AA2}"/>
              </a:ext>
            </a:extLst>
          </p:cNvPr>
          <p:cNvCxnSpPr>
            <a:cxnSpLocks/>
            <a:stCxn id="136" idx="3"/>
            <a:endCxn id="169" idx="1"/>
          </p:cNvCxnSpPr>
          <p:nvPr/>
        </p:nvCxnSpPr>
        <p:spPr>
          <a:xfrm>
            <a:off x="6525970" y="2625885"/>
            <a:ext cx="1014988" cy="2505697"/>
          </a:xfrm>
          <a:prstGeom prst="straightConnector1">
            <a:avLst/>
          </a:prstGeom>
          <a:ln>
            <a:tailEnd type="triangle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1" name="Connettore 2 180">
            <a:extLst>
              <a:ext uri="{FF2B5EF4-FFF2-40B4-BE49-F238E27FC236}">
                <a16:creationId xmlns:a16="http://schemas.microsoft.com/office/drawing/2014/main" id="{2D27CBA9-4015-803D-1156-168347D69995}"/>
              </a:ext>
            </a:extLst>
          </p:cNvPr>
          <p:cNvCxnSpPr>
            <a:cxnSpLocks/>
            <a:stCxn id="137" idx="3"/>
            <a:endCxn id="169" idx="1"/>
          </p:cNvCxnSpPr>
          <p:nvPr/>
        </p:nvCxnSpPr>
        <p:spPr>
          <a:xfrm>
            <a:off x="6525970" y="2940715"/>
            <a:ext cx="1014988" cy="2190867"/>
          </a:xfrm>
          <a:prstGeom prst="straightConnector1">
            <a:avLst/>
          </a:prstGeom>
          <a:ln>
            <a:tailEnd type="triangle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2" name="Connettore 2 181">
            <a:extLst>
              <a:ext uri="{FF2B5EF4-FFF2-40B4-BE49-F238E27FC236}">
                <a16:creationId xmlns:a16="http://schemas.microsoft.com/office/drawing/2014/main" id="{CE7BFC1E-C10A-D1B3-E741-90D694502BD5}"/>
              </a:ext>
            </a:extLst>
          </p:cNvPr>
          <p:cNvCxnSpPr>
            <a:cxnSpLocks/>
            <a:stCxn id="138" idx="3"/>
            <a:endCxn id="169" idx="1"/>
          </p:cNvCxnSpPr>
          <p:nvPr/>
        </p:nvCxnSpPr>
        <p:spPr>
          <a:xfrm>
            <a:off x="6528396" y="3258474"/>
            <a:ext cx="1012562" cy="1873108"/>
          </a:xfrm>
          <a:prstGeom prst="straightConnector1">
            <a:avLst/>
          </a:prstGeom>
          <a:ln>
            <a:tailEnd type="triangle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3" name="Connettore 2 182">
            <a:extLst>
              <a:ext uri="{FF2B5EF4-FFF2-40B4-BE49-F238E27FC236}">
                <a16:creationId xmlns:a16="http://schemas.microsoft.com/office/drawing/2014/main" id="{30809E45-C264-63D4-A4D9-F25D6146527C}"/>
              </a:ext>
            </a:extLst>
          </p:cNvPr>
          <p:cNvCxnSpPr>
            <a:cxnSpLocks/>
            <a:stCxn id="148" idx="3"/>
            <a:endCxn id="169" idx="1"/>
          </p:cNvCxnSpPr>
          <p:nvPr/>
        </p:nvCxnSpPr>
        <p:spPr>
          <a:xfrm>
            <a:off x="6533196" y="5077582"/>
            <a:ext cx="1007762" cy="54000"/>
          </a:xfrm>
          <a:prstGeom prst="straightConnector1">
            <a:avLst/>
          </a:prstGeom>
          <a:ln>
            <a:tailEnd type="triangle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4" name="Connettore 2 183">
            <a:extLst>
              <a:ext uri="{FF2B5EF4-FFF2-40B4-BE49-F238E27FC236}">
                <a16:creationId xmlns:a16="http://schemas.microsoft.com/office/drawing/2014/main" id="{08CA8932-7590-0201-9506-B1F45E6EFC7F}"/>
              </a:ext>
            </a:extLst>
          </p:cNvPr>
          <p:cNvCxnSpPr>
            <a:cxnSpLocks/>
            <a:stCxn id="147" idx="3"/>
            <a:endCxn id="169" idx="1"/>
          </p:cNvCxnSpPr>
          <p:nvPr/>
        </p:nvCxnSpPr>
        <p:spPr>
          <a:xfrm>
            <a:off x="6525970" y="4802374"/>
            <a:ext cx="1014988" cy="329208"/>
          </a:xfrm>
          <a:prstGeom prst="straightConnector1">
            <a:avLst/>
          </a:prstGeom>
          <a:ln>
            <a:tailEnd type="triangle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5" name="Connettore 2 184">
            <a:extLst>
              <a:ext uri="{FF2B5EF4-FFF2-40B4-BE49-F238E27FC236}">
                <a16:creationId xmlns:a16="http://schemas.microsoft.com/office/drawing/2014/main" id="{36443D1A-A153-67D9-B7A2-D1C7981266F4}"/>
              </a:ext>
            </a:extLst>
          </p:cNvPr>
          <p:cNvCxnSpPr>
            <a:cxnSpLocks/>
            <a:stCxn id="146" idx="3"/>
          </p:cNvCxnSpPr>
          <p:nvPr/>
        </p:nvCxnSpPr>
        <p:spPr>
          <a:xfrm>
            <a:off x="6533196" y="4521864"/>
            <a:ext cx="999978" cy="598550"/>
          </a:xfrm>
          <a:prstGeom prst="straightConnector1">
            <a:avLst/>
          </a:prstGeom>
          <a:ln>
            <a:tailEnd type="triangle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6" name="Connettore 2 185">
            <a:extLst>
              <a:ext uri="{FF2B5EF4-FFF2-40B4-BE49-F238E27FC236}">
                <a16:creationId xmlns:a16="http://schemas.microsoft.com/office/drawing/2014/main" id="{38EFF5F9-9717-DCE8-05A0-D3AE8C5854B0}"/>
              </a:ext>
            </a:extLst>
          </p:cNvPr>
          <p:cNvCxnSpPr>
            <a:cxnSpLocks/>
            <a:stCxn id="148" idx="3"/>
            <a:endCxn id="168" idx="1"/>
          </p:cNvCxnSpPr>
          <p:nvPr/>
        </p:nvCxnSpPr>
        <p:spPr>
          <a:xfrm flipV="1">
            <a:off x="6533196" y="4695076"/>
            <a:ext cx="1009125" cy="382506"/>
          </a:xfrm>
          <a:prstGeom prst="straightConnector1">
            <a:avLst/>
          </a:prstGeom>
          <a:ln>
            <a:tailEnd type="triangle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7" name="Connettore 2 186">
            <a:extLst>
              <a:ext uri="{FF2B5EF4-FFF2-40B4-BE49-F238E27FC236}">
                <a16:creationId xmlns:a16="http://schemas.microsoft.com/office/drawing/2014/main" id="{FC14A5FF-5A8B-52EE-C8D5-4295EB451C23}"/>
              </a:ext>
            </a:extLst>
          </p:cNvPr>
          <p:cNvCxnSpPr>
            <a:cxnSpLocks/>
            <a:stCxn id="147" idx="3"/>
            <a:endCxn id="168" idx="1"/>
          </p:cNvCxnSpPr>
          <p:nvPr/>
        </p:nvCxnSpPr>
        <p:spPr>
          <a:xfrm flipV="1">
            <a:off x="6525970" y="4695076"/>
            <a:ext cx="1016351" cy="107298"/>
          </a:xfrm>
          <a:prstGeom prst="straightConnector1">
            <a:avLst/>
          </a:prstGeom>
          <a:ln>
            <a:tailEnd type="triangle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8" name="Connettore 2 187">
            <a:extLst>
              <a:ext uri="{FF2B5EF4-FFF2-40B4-BE49-F238E27FC236}">
                <a16:creationId xmlns:a16="http://schemas.microsoft.com/office/drawing/2014/main" id="{270FB665-1826-64C7-3C23-641FE9C9F5A3}"/>
              </a:ext>
            </a:extLst>
          </p:cNvPr>
          <p:cNvCxnSpPr>
            <a:cxnSpLocks/>
            <a:stCxn id="146" idx="3"/>
            <a:endCxn id="168" idx="1"/>
          </p:cNvCxnSpPr>
          <p:nvPr/>
        </p:nvCxnSpPr>
        <p:spPr>
          <a:xfrm>
            <a:off x="6533196" y="4521864"/>
            <a:ext cx="1009125" cy="173212"/>
          </a:xfrm>
          <a:prstGeom prst="straightConnector1">
            <a:avLst/>
          </a:prstGeom>
          <a:ln>
            <a:tailEnd type="triangle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9" name="Connettore 2 188">
            <a:extLst>
              <a:ext uri="{FF2B5EF4-FFF2-40B4-BE49-F238E27FC236}">
                <a16:creationId xmlns:a16="http://schemas.microsoft.com/office/drawing/2014/main" id="{479E95CE-3041-E48D-D4DD-1134B6C5D7A7}"/>
              </a:ext>
            </a:extLst>
          </p:cNvPr>
          <p:cNvCxnSpPr>
            <a:cxnSpLocks/>
            <a:stCxn id="148" idx="3"/>
            <a:endCxn id="167" idx="1"/>
          </p:cNvCxnSpPr>
          <p:nvPr/>
        </p:nvCxnSpPr>
        <p:spPr>
          <a:xfrm flipV="1">
            <a:off x="6533196" y="3348677"/>
            <a:ext cx="1015881" cy="1728905"/>
          </a:xfrm>
          <a:prstGeom prst="straightConnector1">
            <a:avLst/>
          </a:prstGeom>
          <a:ln>
            <a:tailEnd type="triangle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0" name="Connettore 2 189">
            <a:extLst>
              <a:ext uri="{FF2B5EF4-FFF2-40B4-BE49-F238E27FC236}">
                <a16:creationId xmlns:a16="http://schemas.microsoft.com/office/drawing/2014/main" id="{EC8CC60F-0369-C4C8-B79A-E6176DD08249}"/>
              </a:ext>
            </a:extLst>
          </p:cNvPr>
          <p:cNvCxnSpPr>
            <a:cxnSpLocks/>
            <a:stCxn id="147" idx="3"/>
            <a:endCxn id="167" idx="1"/>
          </p:cNvCxnSpPr>
          <p:nvPr/>
        </p:nvCxnSpPr>
        <p:spPr>
          <a:xfrm flipV="1">
            <a:off x="6525970" y="3348677"/>
            <a:ext cx="1023107" cy="1453697"/>
          </a:xfrm>
          <a:prstGeom prst="straightConnector1">
            <a:avLst/>
          </a:prstGeom>
          <a:ln>
            <a:tailEnd type="triangle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1" name="Connettore 2 190">
            <a:extLst>
              <a:ext uri="{FF2B5EF4-FFF2-40B4-BE49-F238E27FC236}">
                <a16:creationId xmlns:a16="http://schemas.microsoft.com/office/drawing/2014/main" id="{3C5B993F-B53B-BB28-9784-290E287C1CD7}"/>
              </a:ext>
            </a:extLst>
          </p:cNvPr>
          <p:cNvCxnSpPr>
            <a:cxnSpLocks/>
            <a:stCxn id="146" idx="3"/>
            <a:endCxn id="167" idx="1"/>
          </p:cNvCxnSpPr>
          <p:nvPr/>
        </p:nvCxnSpPr>
        <p:spPr>
          <a:xfrm flipV="1">
            <a:off x="6533196" y="3348677"/>
            <a:ext cx="1015881" cy="1173187"/>
          </a:xfrm>
          <a:prstGeom prst="straightConnector1">
            <a:avLst/>
          </a:prstGeom>
          <a:ln>
            <a:tailEnd type="triangle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2" name="Connettore 2 191">
            <a:extLst>
              <a:ext uri="{FF2B5EF4-FFF2-40B4-BE49-F238E27FC236}">
                <a16:creationId xmlns:a16="http://schemas.microsoft.com/office/drawing/2014/main" id="{692A693C-B2D9-5FE6-2CAC-D2C5CC8EF1A0}"/>
              </a:ext>
            </a:extLst>
          </p:cNvPr>
          <p:cNvCxnSpPr>
            <a:cxnSpLocks/>
            <a:stCxn id="138" idx="3"/>
            <a:endCxn id="167" idx="1"/>
          </p:cNvCxnSpPr>
          <p:nvPr/>
        </p:nvCxnSpPr>
        <p:spPr>
          <a:xfrm>
            <a:off x="6528396" y="3258474"/>
            <a:ext cx="1020681" cy="90203"/>
          </a:xfrm>
          <a:prstGeom prst="straightConnector1">
            <a:avLst/>
          </a:prstGeom>
          <a:ln>
            <a:tailEnd type="triangle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3" name="Connettore 2 192">
            <a:extLst>
              <a:ext uri="{FF2B5EF4-FFF2-40B4-BE49-F238E27FC236}">
                <a16:creationId xmlns:a16="http://schemas.microsoft.com/office/drawing/2014/main" id="{13657C77-A69E-63D0-0393-47CEE4B8EC2A}"/>
              </a:ext>
            </a:extLst>
          </p:cNvPr>
          <p:cNvCxnSpPr>
            <a:cxnSpLocks/>
            <a:stCxn id="137" idx="3"/>
          </p:cNvCxnSpPr>
          <p:nvPr/>
        </p:nvCxnSpPr>
        <p:spPr>
          <a:xfrm>
            <a:off x="6525970" y="2940715"/>
            <a:ext cx="1007204" cy="407962"/>
          </a:xfrm>
          <a:prstGeom prst="straightConnector1">
            <a:avLst/>
          </a:prstGeom>
          <a:ln>
            <a:tailEnd type="triangle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4" name="Connettore 2 193">
            <a:extLst>
              <a:ext uri="{FF2B5EF4-FFF2-40B4-BE49-F238E27FC236}">
                <a16:creationId xmlns:a16="http://schemas.microsoft.com/office/drawing/2014/main" id="{76F775C8-829D-69E2-DEE5-2FF3A61033CF}"/>
              </a:ext>
            </a:extLst>
          </p:cNvPr>
          <p:cNvCxnSpPr>
            <a:cxnSpLocks/>
            <a:stCxn id="137" idx="3"/>
            <a:endCxn id="166" idx="1"/>
          </p:cNvCxnSpPr>
          <p:nvPr/>
        </p:nvCxnSpPr>
        <p:spPr>
          <a:xfrm flipV="1">
            <a:off x="6525970" y="2902082"/>
            <a:ext cx="1023107" cy="38633"/>
          </a:xfrm>
          <a:prstGeom prst="straightConnector1">
            <a:avLst/>
          </a:prstGeom>
          <a:ln>
            <a:tailEnd type="triangle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5" name="Connettore 2 194">
            <a:extLst>
              <a:ext uri="{FF2B5EF4-FFF2-40B4-BE49-F238E27FC236}">
                <a16:creationId xmlns:a16="http://schemas.microsoft.com/office/drawing/2014/main" id="{1726DA86-D2F3-423B-2680-E5F4A625D122}"/>
              </a:ext>
            </a:extLst>
          </p:cNvPr>
          <p:cNvCxnSpPr>
            <a:cxnSpLocks/>
            <a:stCxn id="138" idx="3"/>
            <a:endCxn id="165" idx="1"/>
          </p:cNvCxnSpPr>
          <p:nvPr/>
        </p:nvCxnSpPr>
        <p:spPr>
          <a:xfrm flipV="1">
            <a:off x="6528396" y="2455925"/>
            <a:ext cx="1020681" cy="802549"/>
          </a:xfrm>
          <a:prstGeom prst="straightConnector1">
            <a:avLst/>
          </a:prstGeom>
          <a:ln>
            <a:tailEnd type="triangle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6" name="Connettore 2 195">
            <a:extLst>
              <a:ext uri="{FF2B5EF4-FFF2-40B4-BE49-F238E27FC236}">
                <a16:creationId xmlns:a16="http://schemas.microsoft.com/office/drawing/2014/main" id="{B1C5DF8C-5A29-0B2C-3C38-FDE7D264540E}"/>
              </a:ext>
            </a:extLst>
          </p:cNvPr>
          <p:cNvCxnSpPr>
            <a:cxnSpLocks/>
            <a:stCxn id="138" idx="3"/>
            <a:endCxn id="166" idx="1"/>
          </p:cNvCxnSpPr>
          <p:nvPr/>
        </p:nvCxnSpPr>
        <p:spPr>
          <a:xfrm flipV="1">
            <a:off x="6528396" y="2902082"/>
            <a:ext cx="1020681" cy="356392"/>
          </a:xfrm>
          <a:prstGeom prst="straightConnector1">
            <a:avLst/>
          </a:prstGeom>
          <a:ln>
            <a:tailEnd type="triangle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7" name="Connettore 2 196">
            <a:extLst>
              <a:ext uri="{FF2B5EF4-FFF2-40B4-BE49-F238E27FC236}">
                <a16:creationId xmlns:a16="http://schemas.microsoft.com/office/drawing/2014/main" id="{8AB70AED-6529-0BAC-3720-4AF4C94A07D9}"/>
              </a:ext>
            </a:extLst>
          </p:cNvPr>
          <p:cNvCxnSpPr>
            <a:cxnSpLocks/>
            <a:stCxn id="137" idx="3"/>
            <a:endCxn id="165" idx="1"/>
          </p:cNvCxnSpPr>
          <p:nvPr/>
        </p:nvCxnSpPr>
        <p:spPr>
          <a:xfrm flipV="1">
            <a:off x="6525970" y="2455925"/>
            <a:ext cx="1023107" cy="484790"/>
          </a:xfrm>
          <a:prstGeom prst="straightConnector1">
            <a:avLst/>
          </a:prstGeom>
          <a:ln>
            <a:tailEnd type="triangle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8" name="Connettore 2 197">
            <a:extLst>
              <a:ext uri="{FF2B5EF4-FFF2-40B4-BE49-F238E27FC236}">
                <a16:creationId xmlns:a16="http://schemas.microsoft.com/office/drawing/2014/main" id="{1A4C6507-4813-86C1-3B91-D124DDCBD056}"/>
              </a:ext>
            </a:extLst>
          </p:cNvPr>
          <p:cNvCxnSpPr>
            <a:cxnSpLocks/>
            <a:stCxn id="138" idx="3"/>
            <a:endCxn id="168" idx="1"/>
          </p:cNvCxnSpPr>
          <p:nvPr/>
        </p:nvCxnSpPr>
        <p:spPr>
          <a:xfrm>
            <a:off x="6528396" y="3258474"/>
            <a:ext cx="1013925" cy="1436602"/>
          </a:xfrm>
          <a:prstGeom prst="straightConnector1">
            <a:avLst/>
          </a:prstGeom>
          <a:ln>
            <a:tailEnd type="triangle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9" name="Connettore 2 198">
            <a:extLst>
              <a:ext uri="{FF2B5EF4-FFF2-40B4-BE49-F238E27FC236}">
                <a16:creationId xmlns:a16="http://schemas.microsoft.com/office/drawing/2014/main" id="{B3F13DCC-7D35-A7D2-FC36-027755C7F0A9}"/>
              </a:ext>
            </a:extLst>
          </p:cNvPr>
          <p:cNvCxnSpPr>
            <a:cxnSpLocks/>
            <a:stCxn id="137" idx="3"/>
            <a:endCxn id="168" idx="1"/>
          </p:cNvCxnSpPr>
          <p:nvPr/>
        </p:nvCxnSpPr>
        <p:spPr>
          <a:xfrm>
            <a:off x="6525970" y="2940715"/>
            <a:ext cx="1016351" cy="1754361"/>
          </a:xfrm>
          <a:prstGeom prst="straightConnector1">
            <a:avLst/>
          </a:prstGeom>
          <a:ln>
            <a:tailEnd type="triangle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0" name="Connettore 2 199">
            <a:extLst>
              <a:ext uri="{FF2B5EF4-FFF2-40B4-BE49-F238E27FC236}">
                <a16:creationId xmlns:a16="http://schemas.microsoft.com/office/drawing/2014/main" id="{CCB63AB5-B675-A66A-F8E2-5E0A5DCA9F3F}"/>
              </a:ext>
            </a:extLst>
          </p:cNvPr>
          <p:cNvCxnSpPr>
            <a:cxnSpLocks/>
            <a:stCxn id="148" idx="3"/>
            <a:endCxn id="166" idx="1"/>
          </p:cNvCxnSpPr>
          <p:nvPr/>
        </p:nvCxnSpPr>
        <p:spPr>
          <a:xfrm flipV="1">
            <a:off x="6533196" y="2902082"/>
            <a:ext cx="1015881" cy="2175500"/>
          </a:xfrm>
          <a:prstGeom prst="straightConnector1">
            <a:avLst/>
          </a:prstGeom>
          <a:ln>
            <a:tailEnd type="triangle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1" name="Connettore 2 200">
            <a:extLst>
              <a:ext uri="{FF2B5EF4-FFF2-40B4-BE49-F238E27FC236}">
                <a16:creationId xmlns:a16="http://schemas.microsoft.com/office/drawing/2014/main" id="{03DAA5AB-A223-67AB-1D22-AA567316B6EB}"/>
              </a:ext>
            </a:extLst>
          </p:cNvPr>
          <p:cNvCxnSpPr>
            <a:cxnSpLocks/>
            <a:stCxn id="147" idx="3"/>
          </p:cNvCxnSpPr>
          <p:nvPr/>
        </p:nvCxnSpPr>
        <p:spPr>
          <a:xfrm flipV="1">
            <a:off x="6525970" y="2940715"/>
            <a:ext cx="1007204" cy="1861659"/>
          </a:xfrm>
          <a:prstGeom prst="straightConnector1">
            <a:avLst/>
          </a:prstGeom>
          <a:ln>
            <a:tailEnd type="triangle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2" name="Connettore 2 201">
            <a:extLst>
              <a:ext uri="{FF2B5EF4-FFF2-40B4-BE49-F238E27FC236}">
                <a16:creationId xmlns:a16="http://schemas.microsoft.com/office/drawing/2014/main" id="{F2F17BB0-C5B3-421A-2595-C0131C54AB34}"/>
              </a:ext>
            </a:extLst>
          </p:cNvPr>
          <p:cNvCxnSpPr>
            <a:cxnSpLocks/>
            <a:stCxn id="146" idx="3"/>
            <a:endCxn id="166" idx="1"/>
          </p:cNvCxnSpPr>
          <p:nvPr/>
        </p:nvCxnSpPr>
        <p:spPr>
          <a:xfrm flipV="1">
            <a:off x="6533196" y="2902082"/>
            <a:ext cx="1015881" cy="1619782"/>
          </a:xfrm>
          <a:prstGeom prst="straightConnector1">
            <a:avLst/>
          </a:prstGeom>
          <a:ln>
            <a:tailEnd type="triangle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3" name="Connettore 2 202">
            <a:extLst>
              <a:ext uri="{FF2B5EF4-FFF2-40B4-BE49-F238E27FC236}">
                <a16:creationId xmlns:a16="http://schemas.microsoft.com/office/drawing/2014/main" id="{E0CFF979-D342-0901-1C28-CBE290A9F7EE}"/>
              </a:ext>
            </a:extLst>
          </p:cNvPr>
          <p:cNvCxnSpPr>
            <a:cxnSpLocks/>
            <a:stCxn id="148" idx="3"/>
            <a:endCxn id="165" idx="1"/>
          </p:cNvCxnSpPr>
          <p:nvPr/>
        </p:nvCxnSpPr>
        <p:spPr>
          <a:xfrm flipV="1">
            <a:off x="6533196" y="2455925"/>
            <a:ext cx="1015881" cy="2621657"/>
          </a:xfrm>
          <a:prstGeom prst="straightConnector1">
            <a:avLst/>
          </a:prstGeom>
          <a:ln>
            <a:tailEnd type="triangle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4" name="Connettore 2 203">
            <a:extLst>
              <a:ext uri="{FF2B5EF4-FFF2-40B4-BE49-F238E27FC236}">
                <a16:creationId xmlns:a16="http://schemas.microsoft.com/office/drawing/2014/main" id="{46BACBFD-9AB8-F18A-D37D-6307FB0DAD08}"/>
              </a:ext>
            </a:extLst>
          </p:cNvPr>
          <p:cNvCxnSpPr>
            <a:cxnSpLocks/>
            <a:stCxn id="147" idx="3"/>
            <a:endCxn id="165" idx="1"/>
          </p:cNvCxnSpPr>
          <p:nvPr/>
        </p:nvCxnSpPr>
        <p:spPr>
          <a:xfrm flipV="1">
            <a:off x="6525970" y="2455925"/>
            <a:ext cx="1023107" cy="2346449"/>
          </a:xfrm>
          <a:prstGeom prst="straightConnector1">
            <a:avLst/>
          </a:prstGeom>
          <a:ln>
            <a:tailEnd type="triangle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5" name="Connettore 2 204">
            <a:extLst>
              <a:ext uri="{FF2B5EF4-FFF2-40B4-BE49-F238E27FC236}">
                <a16:creationId xmlns:a16="http://schemas.microsoft.com/office/drawing/2014/main" id="{1E6DA88C-7C8B-F1D2-ECBF-45D4C8CFFBC4}"/>
              </a:ext>
            </a:extLst>
          </p:cNvPr>
          <p:cNvCxnSpPr>
            <a:cxnSpLocks/>
            <a:stCxn id="146" idx="3"/>
            <a:endCxn id="165" idx="1"/>
          </p:cNvCxnSpPr>
          <p:nvPr/>
        </p:nvCxnSpPr>
        <p:spPr>
          <a:xfrm flipV="1">
            <a:off x="6533196" y="2455925"/>
            <a:ext cx="1015881" cy="2065939"/>
          </a:xfrm>
          <a:prstGeom prst="straightConnector1">
            <a:avLst/>
          </a:prstGeom>
          <a:ln>
            <a:tailEnd type="triangle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6" name="CasellaDiTesto 205">
            <a:extLst>
              <a:ext uri="{FF2B5EF4-FFF2-40B4-BE49-F238E27FC236}">
                <a16:creationId xmlns:a16="http://schemas.microsoft.com/office/drawing/2014/main" id="{DB5FF91A-B382-3E99-014E-346684943215}"/>
              </a:ext>
            </a:extLst>
          </p:cNvPr>
          <p:cNvSpPr txBox="1"/>
          <p:nvPr/>
        </p:nvSpPr>
        <p:spPr>
          <a:xfrm>
            <a:off x="7337507" y="2118502"/>
            <a:ext cx="836215" cy="230832"/>
          </a:xfrm>
          <a:prstGeom prst="rect">
            <a:avLst/>
          </a:prstGeom>
          <a:noFill/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900" b="1" dirty="0">
                <a:solidFill>
                  <a:schemeClr val="bg1"/>
                </a:solidFill>
              </a:rPr>
              <a:t>RNN</a:t>
            </a:r>
            <a:endParaRPr lang="it-IT" sz="1000" b="1" dirty="0">
              <a:solidFill>
                <a:schemeClr val="bg1"/>
              </a:solidFill>
            </a:endParaRPr>
          </a:p>
        </p:txBody>
      </p:sp>
      <p:sp>
        <p:nvSpPr>
          <p:cNvPr id="207" name="Rettangolo con angoli arrotondati 206">
            <a:extLst>
              <a:ext uri="{FF2B5EF4-FFF2-40B4-BE49-F238E27FC236}">
                <a16:creationId xmlns:a16="http://schemas.microsoft.com/office/drawing/2014/main" id="{5302004B-5C6A-E8D3-2D3B-9176271D58A6}"/>
              </a:ext>
            </a:extLst>
          </p:cNvPr>
          <p:cNvSpPr/>
          <p:nvPr/>
        </p:nvSpPr>
        <p:spPr>
          <a:xfrm>
            <a:off x="10076692" y="2914404"/>
            <a:ext cx="388577" cy="1597246"/>
          </a:xfrm>
          <a:prstGeom prst="roundRect">
            <a:avLst/>
          </a:prstGeom>
          <a:solidFill>
            <a:schemeClr val="accent6">
              <a:alpha val="7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it-IT" sz="1050" b="1" dirty="0">
                <a:solidFill>
                  <a:schemeClr val="bg1"/>
                </a:solidFill>
              </a:rPr>
              <a:t>Classification layer</a:t>
            </a:r>
            <a:endParaRPr lang="it-IT" sz="1100" b="1" dirty="0">
              <a:solidFill>
                <a:schemeClr val="bg1"/>
              </a:solidFill>
            </a:endParaRPr>
          </a:p>
        </p:txBody>
      </p:sp>
      <p:cxnSp>
        <p:nvCxnSpPr>
          <p:cNvPr id="208" name="Connettore 2 207">
            <a:extLst>
              <a:ext uri="{FF2B5EF4-FFF2-40B4-BE49-F238E27FC236}">
                <a16:creationId xmlns:a16="http://schemas.microsoft.com/office/drawing/2014/main" id="{18DE5097-0746-7619-5D1F-8C5D7254C5AE}"/>
              </a:ext>
            </a:extLst>
          </p:cNvPr>
          <p:cNvCxnSpPr>
            <a:cxnSpLocks/>
            <a:stCxn id="217" idx="3"/>
            <a:endCxn id="207" idx="1"/>
          </p:cNvCxnSpPr>
          <p:nvPr/>
        </p:nvCxnSpPr>
        <p:spPr>
          <a:xfrm flipV="1">
            <a:off x="9656462" y="3713027"/>
            <a:ext cx="420230" cy="5798"/>
          </a:xfrm>
          <a:prstGeom prst="straightConnector1">
            <a:avLst/>
          </a:prstGeom>
          <a:ln>
            <a:tailEnd type="triangle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09" name="Gruppo 208">
            <a:extLst>
              <a:ext uri="{FF2B5EF4-FFF2-40B4-BE49-F238E27FC236}">
                <a16:creationId xmlns:a16="http://schemas.microsoft.com/office/drawing/2014/main" id="{C31A91E1-4D08-96E0-74A8-A3BE4F9A05C5}"/>
              </a:ext>
            </a:extLst>
          </p:cNvPr>
          <p:cNvGrpSpPr/>
          <p:nvPr/>
        </p:nvGrpSpPr>
        <p:grpSpPr>
          <a:xfrm>
            <a:off x="10465269" y="2877672"/>
            <a:ext cx="1117008" cy="835355"/>
            <a:chOff x="10465269" y="2877672"/>
            <a:chExt cx="1117008" cy="835355"/>
          </a:xfrm>
        </p:grpSpPr>
        <p:sp>
          <p:nvSpPr>
            <p:cNvPr id="210" name="Rettangolo con angoli arrotondati 209">
              <a:extLst>
                <a:ext uri="{FF2B5EF4-FFF2-40B4-BE49-F238E27FC236}">
                  <a16:creationId xmlns:a16="http://schemas.microsoft.com/office/drawing/2014/main" id="{8A0E9924-559C-6A09-2117-3E5E19308884}"/>
                </a:ext>
              </a:extLst>
            </p:cNvPr>
            <p:cNvSpPr/>
            <p:nvPr/>
          </p:nvSpPr>
          <p:spPr>
            <a:xfrm>
              <a:off x="11166611" y="2877672"/>
              <a:ext cx="415666" cy="339389"/>
            </a:xfrm>
            <a:prstGeom prst="roundRect">
              <a:avLst/>
            </a:prstGeom>
            <a:gradFill>
              <a:gsLst>
                <a:gs pos="0">
                  <a:schemeClr val="accent4">
                    <a:lumMod val="110000"/>
                    <a:satMod val="105000"/>
                    <a:tint val="67000"/>
                    <a:alpha val="80000"/>
                  </a:schemeClr>
                </a:gs>
                <a:gs pos="50000">
                  <a:schemeClr val="accent4">
                    <a:lumMod val="105000"/>
                    <a:satMod val="103000"/>
                    <a:tint val="73000"/>
                  </a:schemeClr>
                </a:gs>
                <a:gs pos="100000">
                  <a:schemeClr val="accent4">
                    <a:lumMod val="105000"/>
                    <a:satMod val="109000"/>
                    <a:tint val="81000"/>
                  </a:schemeClr>
                </a:gs>
              </a:gsLst>
            </a:gradFill>
            <a:effectLst>
              <a:outerShdw blurRad="508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t-IT" sz="1400" b="1" dirty="0"/>
                <a:t>LF</a:t>
              </a:r>
              <a:endParaRPr lang="it-IT" b="1" dirty="0"/>
            </a:p>
          </p:txBody>
        </p:sp>
        <p:cxnSp>
          <p:nvCxnSpPr>
            <p:cNvPr id="211" name="Connettore 2 210">
              <a:extLst>
                <a:ext uri="{FF2B5EF4-FFF2-40B4-BE49-F238E27FC236}">
                  <a16:creationId xmlns:a16="http://schemas.microsoft.com/office/drawing/2014/main" id="{F1C20338-6230-00BD-6DD1-5D989BF64217}"/>
                </a:ext>
              </a:extLst>
            </p:cNvPr>
            <p:cNvCxnSpPr>
              <a:cxnSpLocks/>
              <a:stCxn id="207" idx="3"/>
              <a:endCxn id="210" idx="1"/>
            </p:cNvCxnSpPr>
            <p:nvPr/>
          </p:nvCxnSpPr>
          <p:spPr>
            <a:xfrm flipV="1">
              <a:off x="10465269" y="3047367"/>
              <a:ext cx="701342" cy="665660"/>
            </a:xfrm>
            <a:prstGeom prst="straightConnector1">
              <a:avLst/>
            </a:prstGeom>
            <a:ln>
              <a:tailEnd type="triangle"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12" name="Gruppo 211">
            <a:extLst>
              <a:ext uri="{FF2B5EF4-FFF2-40B4-BE49-F238E27FC236}">
                <a16:creationId xmlns:a16="http://schemas.microsoft.com/office/drawing/2014/main" id="{39EF3853-D192-F1CC-051C-95ABA736D6E6}"/>
              </a:ext>
            </a:extLst>
          </p:cNvPr>
          <p:cNvGrpSpPr/>
          <p:nvPr/>
        </p:nvGrpSpPr>
        <p:grpSpPr>
          <a:xfrm>
            <a:off x="10465269" y="3713027"/>
            <a:ext cx="1121254" cy="832338"/>
            <a:chOff x="10465269" y="3713027"/>
            <a:chExt cx="1121254" cy="832338"/>
          </a:xfrm>
        </p:grpSpPr>
        <p:sp>
          <p:nvSpPr>
            <p:cNvPr id="213" name="Rettangolo con angoli arrotondati 212">
              <a:extLst>
                <a:ext uri="{FF2B5EF4-FFF2-40B4-BE49-F238E27FC236}">
                  <a16:creationId xmlns:a16="http://schemas.microsoft.com/office/drawing/2014/main" id="{18554811-B821-14A7-CE52-3116A1071A1D}"/>
                </a:ext>
              </a:extLst>
            </p:cNvPr>
            <p:cNvSpPr/>
            <p:nvPr/>
          </p:nvSpPr>
          <p:spPr>
            <a:xfrm>
              <a:off x="11170857" y="4205976"/>
              <a:ext cx="415666" cy="339389"/>
            </a:xfrm>
            <a:prstGeom prst="roundRect">
              <a:avLst/>
            </a:prstGeom>
            <a:gradFill>
              <a:gsLst>
                <a:gs pos="0">
                  <a:schemeClr val="accent4">
                    <a:lumMod val="110000"/>
                    <a:satMod val="105000"/>
                    <a:tint val="67000"/>
                    <a:alpha val="80000"/>
                  </a:schemeClr>
                </a:gs>
                <a:gs pos="50000">
                  <a:schemeClr val="accent4">
                    <a:lumMod val="105000"/>
                    <a:satMod val="103000"/>
                    <a:tint val="73000"/>
                  </a:schemeClr>
                </a:gs>
                <a:gs pos="100000">
                  <a:schemeClr val="accent4">
                    <a:lumMod val="105000"/>
                    <a:satMod val="109000"/>
                    <a:tint val="81000"/>
                  </a:schemeClr>
                </a:gs>
              </a:gsLst>
            </a:gradFill>
            <a:effectLst>
              <a:outerShdw blurRad="508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t-IT" sz="1400" b="1" dirty="0"/>
                <a:t>RF</a:t>
              </a:r>
              <a:endParaRPr lang="it-IT" b="1" dirty="0"/>
            </a:p>
          </p:txBody>
        </p:sp>
        <p:cxnSp>
          <p:nvCxnSpPr>
            <p:cNvPr id="214" name="Connettore 2 213">
              <a:extLst>
                <a:ext uri="{FF2B5EF4-FFF2-40B4-BE49-F238E27FC236}">
                  <a16:creationId xmlns:a16="http://schemas.microsoft.com/office/drawing/2014/main" id="{EA37ABF5-502A-FA6F-2F9A-B64608FEC560}"/>
                </a:ext>
              </a:extLst>
            </p:cNvPr>
            <p:cNvCxnSpPr>
              <a:cxnSpLocks/>
              <a:stCxn id="207" idx="3"/>
              <a:endCxn id="213" idx="1"/>
            </p:cNvCxnSpPr>
            <p:nvPr/>
          </p:nvCxnSpPr>
          <p:spPr>
            <a:xfrm>
              <a:off x="10465269" y="3713027"/>
              <a:ext cx="705588" cy="662644"/>
            </a:xfrm>
            <a:prstGeom prst="straightConnector1">
              <a:avLst/>
            </a:prstGeom>
            <a:ln>
              <a:tailEnd type="triangle"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15" name="Rettangolo con angoli arrotondati 214">
            <a:extLst>
              <a:ext uri="{FF2B5EF4-FFF2-40B4-BE49-F238E27FC236}">
                <a16:creationId xmlns:a16="http://schemas.microsoft.com/office/drawing/2014/main" id="{2A72BCB6-B1DD-4346-7B9D-78115C36BB42}"/>
              </a:ext>
            </a:extLst>
          </p:cNvPr>
          <p:cNvSpPr/>
          <p:nvPr/>
        </p:nvSpPr>
        <p:spPr>
          <a:xfrm>
            <a:off x="8480591" y="2620357"/>
            <a:ext cx="388577" cy="2206964"/>
          </a:xfrm>
          <a:prstGeom prst="roundRect">
            <a:avLst/>
          </a:prstGeom>
          <a:solidFill>
            <a:srgbClr val="7030A0">
              <a:alpha val="70000"/>
            </a:srgb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it-IT" sz="1050" b="1" dirty="0">
                <a:solidFill>
                  <a:schemeClr val="bg1"/>
                </a:solidFill>
              </a:rPr>
              <a:t>Fully connected layer 200</a:t>
            </a:r>
            <a:endParaRPr lang="it-IT" sz="1100" b="1" dirty="0">
              <a:solidFill>
                <a:schemeClr val="bg1"/>
              </a:solidFill>
            </a:endParaRPr>
          </a:p>
        </p:txBody>
      </p:sp>
      <p:cxnSp>
        <p:nvCxnSpPr>
          <p:cNvPr id="216" name="Connettore 2 215">
            <a:extLst>
              <a:ext uri="{FF2B5EF4-FFF2-40B4-BE49-F238E27FC236}">
                <a16:creationId xmlns:a16="http://schemas.microsoft.com/office/drawing/2014/main" id="{07CD9846-8626-CD14-7439-ABA361DEC3C5}"/>
              </a:ext>
            </a:extLst>
          </p:cNvPr>
          <p:cNvCxnSpPr>
            <a:cxnSpLocks/>
            <a:stCxn id="152" idx="3"/>
            <a:endCxn id="215" idx="1"/>
          </p:cNvCxnSpPr>
          <p:nvPr/>
        </p:nvCxnSpPr>
        <p:spPr>
          <a:xfrm>
            <a:off x="8050381" y="3718826"/>
            <a:ext cx="430210" cy="5013"/>
          </a:xfrm>
          <a:prstGeom prst="straightConnector1">
            <a:avLst/>
          </a:prstGeom>
          <a:ln>
            <a:tailEnd type="triangle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7" name="Rettangolo con angoli arrotondati 216">
            <a:extLst>
              <a:ext uri="{FF2B5EF4-FFF2-40B4-BE49-F238E27FC236}">
                <a16:creationId xmlns:a16="http://schemas.microsoft.com/office/drawing/2014/main" id="{DEB64B54-0EC7-F567-94A2-D238A93B71EF}"/>
              </a:ext>
            </a:extLst>
          </p:cNvPr>
          <p:cNvSpPr/>
          <p:nvPr/>
        </p:nvSpPr>
        <p:spPr>
          <a:xfrm>
            <a:off x="9267885" y="2848656"/>
            <a:ext cx="388577" cy="1740337"/>
          </a:xfrm>
          <a:prstGeom prst="roundRect">
            <a:avLst/>
          </a:prstGeom>
          <a:solidFill>
            <a:srgbClr val="7030A0">
              <a:alpha val="70000"/>
            </a:srgb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it-IT" sz="1050" b="1" dirty="0">
                <a:solidFill>
                  <a:schemeClr val="bg1"/>
                </a:solidFill>
              </a:rPr>
              <a:t>Fully connected layer 2</a:t>
            </a:r>
            <a:endParaRPr lang="it-IT" sz="1100" b="1" dirty="0">
              <a:solidFill>
                <a:schemeClr val="bg1"/>
              </a:solidFill>
            </a:endParaRPr>
          </a:p>
        </p:txBody>
      </p:sp>
      <p:cxnSp>
        <p:nvCxnSpPr>
          <p:cNvPr id="218" name="Connettore 2 217">
            <a:extLst>
              <a:ext uri="{FF2B5EF4-FFF2-40B4-BE49-F238E27FC236}">
                <a16:creationId xmlns:a16="http://schemas.microsoft.com/office/drawing/2014/main" id="{743B3016-8A25-DC5A-66EE-5160178593C1}"/>
              </a:ext>
            </a:extLst>
          </p:cNvPr>
          <p:cNvCxnSpPr>
            <a:cxnSpLocks/>
            <a:stCxn id="215" idx="3"/>
            <a:endCxn id="217" idx="1"/>
          </p:cNvCxnSpPr>
          <p:nvPr/>
        </p:nvCxnSpPr>
        <p:spPr>
          <a:xfrm flipV="1">
            <a:off x="8869168" y="3718825"/>
            <a:ext cx="398717" cy="5014"/>
          </a:xfrm>
          <a:prstGeom prst="straightConnector1">
            <a:avLst/>
          </a:prstGeom>
          <a:ln>
            <a:tailEnd type="triangle"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9" name="Titolo 1">
            <a:extLst>
              <a:ext uri="{FF2B5EF4-FFF2-40B4-BE49-F238E27FC236}">
                <a16:creationId xmlns:a16="http://schemas.microsoft.com/office/drawing/2014/main" id="{92C81F71-4725-1C48-0730-C64C9E71C467}"/>
              </a:ext>
            </a:extLst>
          </p:cNvPr>
          <p:cNvSpPr txBox="1">
            <a:spLocks/>
          </p:cNvSpPr>
          <p:nvPr/>
        </p:nvSpPr>
        <p:spPr>
          <a:xfrm>
            <a:off x="902956" y="42422"/>
            <a:ext cx="10558405" cy="1112398"/>
          </a:xfrm>
          <a:prstGeom prst="rect">
            <a:avLst/>
          </a:prstGeom>
          <a:effectLst>
            <a:outerShdw blurRad="38100" dist="508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5400" b="1" dirty="0">
                <a:solidFill>
                  <a:srgbClr val="F7DBCD"/>
                </a:solidFill>
              </a:rPr>
              <a:t>RETE NEURALE IBRIDA CNN-RNN</a:t>
            </a:r>
            <a:endParaRPr lang="en-US" sz="5400" dirty="0">
              <a:solidFill>
                <a:srgbClr val="F7DBCD"/>
              </a:solidFill>
            </a:endParaRPr>
          </a:p>
        </p:txBody>
      </p:sp>
      <p:grpSp>
        <p:nvGrpSpPr>
          <p:cNvPr id="220" name="Gruppo 219">
            <a:extLst>
              <a:ext uri="{FF2B5EF4-FFF2-40B4-BE49-F238E27FC236}">
                <a16:creationId xmlns:a16="http://schemas.microsoft.com/office/drawing/2014/main" id="{5B05E116-D628-909A-9DAE-5D766E02DA88}"/>
              </a:ext>
            </a:extLst>
          </p:cNvPr>
          <p:cNvGrpSpPr/>
          <p:nvPr/>
        </p:nvGrpSpPr>
        <p:grpSpPr>
          <a:xfrm>
            <a:off x="628796" y="1328420"/>
            <a:ext cx="2395344" cy="1080218"/>
            <a:chOff x="3465645" y="5546462"/>
            <a:chExt cx="2395344" cy="1080218"/>
          </a:xfrm>
        </p:grpSpPr>
        <p:grpSp>
          <p:nvGrpSpPr>
            <p:cNvPr id="221" name="Gruppo 220">
              <a:extLst>
                <a:ext uri="{FF2B5EF4-FFF2-40B4-BE49-F238E27FC236}">
                  <a16:creationId xmlns:a16="http://schemas.microsoft.com/office/drawing/2014/main" id="{E201B4A2-0DA8-1115-D92C-CA43BDAA5AB7}"/>
                </a:ext>
              </a:extLst>
            </p:cNvPr>
            <p:cNvGrpSpPr/>
            <p:nvPr/>
          </p:nvGrpSpPr>
          <p:grpSpPr>
            <a:xfrm>
              <a:off x="3465645" y="5546462"/>
              <a:ext cx="2374624" cy="1055102"/>
              <a:chOff x="3465645" y="5546462"/>
              <a:chExt cx="2374624" cy="1055102"/>
            </a:xfrm>
          </p:grpSpPr>
          <p:grpSp>
            <p:nvGrpSpPr>
              <p:cNvPr id="223" name="Gruppo 222">
                <a:extLst>
                  <a:ext uri="{FF2B5EF4-FFF2-40B4-BE49-F238E27FC236}">
                    <a16:creationId xmlns:a16="http://schemas.microsoft.com/office/drawing/2014/main" id="{620794F0-83EF-C5A9-7A72-75386EF03EEE}"/>
                  </a:ext>
                </a:extLst>
              </p:cNvPr>
              <p:cNvGrpSpPr/>
              <p:nvPr/>
            </p:nvGrpSpPr>
            <p:grpSpPr>
              <a:xfrm>
                <a:off x="3541027" y="5965914"/>
                <a:ext cx="2299242" cy="635650"/>
                <a:chOff x="661264" y="5943060"/>
                <a:chExt cx="2299242" cy="635650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cxnSp>
              <p:nvCxnSpPr>
                <p:cNvPr id="225" name="Connettore diritto 224">
                  <a:extLst>
                    <a:ext uri="{FF2B5EF4-FFF2-40B4-BE49-F238E27FC236}">
                      <a16:creationId xmlns:a16="http://schemas.microsoft.com/office/drawing/2014/main" id="{D289A76D-64D3-5532-7939-D3D17FEFF93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61264" y="5943060"/>
                  <a:ext cx="1548000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26" name="Connettore diritto 225">
                  <a:extLst>
                    <a:ext uri="{FF2B5EF4-FFF2-40B4-BE49-F238E27FC236}">
                      <a16:creationId xmlns:a16="http://schemas.microsoft.com/office/drawing/2014/main" id="{14ADD8A0-064D-8350-BA1A-39DF7B07EAB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209264" y="5949350"/>
                  <a:ext cx="751242" cy="629360"/>
                </a:xfrm>
                <a:prstGeom prst="line">
                  <a:avLst/>
                </a:prstGeom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24" name="CasellaDiTesto 223">
                <a:extLst>
                  <a:ext uri="{FF2B5EF4-FFF2-40B4-BE49-F238E27FC236}">
                    <a16:creationId xmlns:a16="http://schemas.microsoft.com/office/drawing/2014/main" id="{AFD3AB5C-1055-2BA6-958F-B2E31D2600F8}"/>
                  </a:ext>
                </a:extLst>
              </p:cNvPr>
              <p:cNvSpPr txBox="1"/>
              <p:nvPr/>
            </p:nvSpPr>
            <p:spPr>
              <a:xfrm>
                <a:off x="3465645" y="5546462"/>
                <a:ext cx="1778657" cy="400110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>
                <a:spAutoFit/>
              </a:bodyPr>
              <a:lstStyle/>
              <a:p>
                <a:r>
                  <a:rPr lang="it-IT" sz="1000" b="1" dirty="0">
                    <a:solidFill>
                      <a:srgbClr val="F7DBCD"/>
                    </a:solidFill>
                  </a:rPr>
                  <a:t>CONVOLUZIONE LUNGO LA DIMENSIONE SPAZIALE </a:t>
                </a:r>
              </a:p>
            </p:txBody>
          </p:sp>
        </p:grpSp>
        <p:sp>
          <p:nvSpPr>
            <p:cNvPr id="222" name="Ovale 221">
              <a:extLst>
                <a:ext uri="{FF2B5EF4-FFF2-40B4-BE49-F238E27FC236}">
                  <a16:creationId xmlns:a16="http://schemas.microsoft.com/office/drawing/2014/main" id="{E1AD3880-8401-849F-143C-87A5BF60A01A}"/>
                </a:ext>
              </a:extLst>
            </p:cNvPr>
            <p:cNvSpPr/>
            <p:nvPr/>
          </p:nvSpPr>
          <p:spPr>
            <a:xfrm>
              <a:off x="5788989" y="6554680"/>
              <a:ext cx="72000" cy="72000"/>
            </a:xfrm>
            <a:prstGeom prst="ellipse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227" name="Gruppo 226">
            <a:extLst>
              <a:ext uri="{FF2B5EF4-FFF2-40B4-BE49-F238E27FC236}">
                <a16:creationId xmlns:a16="http://schemas.microsoft.com/office/drawing/2014/main" id="{A93DF23D-8B8E-39CC-82F9-3F5440DB1739}"/>
              </a:ext>
            </a:extLst>
          </p:cNvPr>
          <p:cNvGrpSpPr/>
          <p:nvPr/>
        </p:nvGrpSpPr>
        <p:grpSpPr>
          <a:xfrm>
            <a:off x="4696721" y="5328822"/>
            <a:ext cx="2454233" cy="1223179"/>
            <a:chOff x="5036027" y="4700619"/>
            <a:chExt cx="2454233" cy="1696275"/>
          </a:xfrm>
        </p:grpSpPr>
        <p:grpSp>
          <p:nvGrpSpPr>
            <p:cNvPr id="228" name="Gruppo 227">
              <a:extLst>
                <a:ext uri="{FF2B5EF4-FFF2-40B4-BE49-F238E27FC236}">
                  <a16:creationId xmlns:a16="http://schemas.microsoft.com/office/drawing/2014/main" id="{EBA074FD-BAFA-0EBD-71ED-677FC407B08D}"/>
                </a:ext>
              </a:extLst>
            </p:cNvPr>
            <p:cNvGrpSpPr/>
            <p:nvPr/>
          </p:nvGrpSpPr>
          <p:grpSpPr>
            <a:xfrm>
              <a:off x="5036027" y="4774757"/>
              <a:ext cx="2454233" cy="1622137"/>
              <a:chOff x="7342031" y="4751565"/>
              <a:chExt cx="2454233" cy="1622137"/>
            </a:xfrm>
          </p:grpSpPr>
          <p:grpSp>
            <p:nvGrpSpPr>
              <p:cNvPr id="230" name="Gruppo 229">
                <a:extLst>
                  <a:ext uri="{FF2B5EF4-FFF2-40B4-BE49-F238E27FC236}">
                    <a16:creationId xmlns:a16="http://schemas.microsoft.com/office/drawing/2014/main" id="{FA0E7667-D53F-23F7-C5BE-6D493BB15F46}"/>
                  </a:ext>
                </a:extLst>
              </p:cNvPr>
              <p:cNvGrpSpPr/>
              <p:nvPr/>
            </p:nvGrpSpPr>
            <p:grpSpPr>
              <a:xfrm>
                <a:off x="7342031" y="4751565"/>
                <a:ext cx="1557438" cy="1622137"/>
                <a:chOff x="585883" y="4738744"/>
                <a:chExt cx="1557438" cy="1622137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cxnSp>
              <p:nvCxnSpPr>
                <p:cNvPr id="232" name="Connettore diritto 231">
                  <a:extLst>
                    <a:ext uri="{FF2B5EF4-FFF2-40B4-BE49-F238E27FC236}">
                      <a16:creationId xmlns:a16="http://schemas.microsoft.com/office/drawing/2014/main" id="{F9624014-9DA8-C3FF-A9CB-6BB627A0F73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5883" y="6359620"/>
                  <a:ext cx="1557438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33" name="Connettore diritto 232">
                  <a:extLst>
                    <a:ext uri="{FF2B5EF4-FFF2-40B4-BE49-F238E27FC236}">
                      <a16:creationId xmlns:a16="http://schemas.microsoft.com/office/drawing/2014/main" id="{EC413212-7D49-48EB-3479-2F93A8D9A2B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85883" y="4738744"/>
                  <a:ext cx="343435" cy="1622137"/>
                </a:xfrm>
                <a:prstGeom prst="line">
                  <a:avLst/>
                </a:prstGeom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31" name="CasellaDiTesto 230">
                <a:extLst>
                  <a:ext uri="{FF2B5EF4-FFF2-40B4-BE49-F238E27FC236}">
                    <a16:creationId xmlns:a16="http://schemas.microsoft.com/office/drawing/2014/main" id="{0760712C-0E21-80B8-6FED-78EABC871714}"/>
                  </a:ext>
                </a:extLst>
              </p:cNvPr>
              <p:cNvSpPr txBox="1"/>
              <p:nvPr/>
            </p:nvSpPr>
            <p:spPr>
              <a:xfrm>
                <a:off x="7386784" y="5802329"/>
                <a:ext cx="2409480" cy="554863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>
                <a:spAutoFit/>
              </a:bodyPr>
              <a:lstStyle/>
              <a:p>
                <a:r>
                  <a:rPr lang="it-IT" sz="1000" b="1" dirty="0">
                    <a:solidFill>
                      <a:srgbClr val="F7DBCD"/>
                    </a:solidFill>
                  </a:rPr>
                  <a:t>CONVOLUZIONE LUNGO LA DIMENSIONE TEMPORALE DELLE CARATTERISTICHE</a:t>
                </a:r>
              </a:p>
            </p:txBody>
          </p:sp>
        </p:grpSp>
        <p:sp>
          <p:nvSpPr>
            <p:cNvPr id="229" name="Ovale 228">
              <a:extLst>
                <a:ext uri="{FF2B5EF4-FFF2-40B4-BE49-F238E27FC236}">
                  <a16:creationId xmlns:a16="http://schemas.microsoft.com/office/drawing/2014/main" id="{18516EF2-7D03-9A8A-EC25-181F6496BEAB}"/>
                </a:ext>
              </a:extLst>
            </p:cNvPr>
            <p:cNvSpPr/>
            <p:nvPr/>
          </p:nvSpPr>
          <p:spPr>
            <a:xfrm>
              <a:off x="5357756" y="4700619"/>
              <a:ext cx="72000" cy="72000"/>
            </a:xfrm>
            <a:prstGeom prst="ellipse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234" name="Gruppo 233">
            <a:extLst>
              <a:ext uri="{FF2B5EF4-FFF2-40B4-BE49-F238E27FC236}">
                <a16:creationId xmlns:a16="http://schemas.microsoft.com/office/drawing/2014/main" id="{C4A13277-89C9-3D70-2D65-8B49710BD095}"/>
              </a:ext>
            </a:extLst>
          </p:cNvPr>
          <p:cNvGrpSpPr/>
          <p:nvPr/>
        </p:nvGrpSpPr>
        <p:grpSpPr>
          <a:xfrm>
            <a:off x="6654207" y="5285203"/>
            <a:ext cx="2988451" cy="1346158"/>
            <a:chOff x="3977588" y="5050736"/>
            <a:chExt cx="2988451" cy="1346158"/>
          </a:xfrm>
        </p:grpSpPr>
        <p:grpSp>
          <p:nvGrpSpPr>
            <p:cNvPr id="235" name="Gruppo 234">
              <a:extLst>
                <a:ext uri="{FF2B5EF4-FFF2-40B4-BE49-F238E27FC236}">
                  <a16:creationId xmlns:a16="http://schemas.microsoft.com/office/drawing/2014/main" id="{C98E5DD8-1BCD-9604-F5FB-5DECA4077604}"/>
                </a:ext>
              </a:extLst>
            </p:cNvPr>
            <p:cNvGrpSpPr/>
            <p:nvPr/>
          </p:nvGrpSpPr>
          <p:grpSpPr>
            <a:xfrm>
              <a:off x="4038022" y="5111331"/>
              <a:ext cx="2928017" cy="1285563"/>
              <a:chOff x="6344026" y="5088139"/>
              <a:chExt cx="2928017" cy="1285563"/>
            </a:xfrm>
          </p:grpSpPr>
          <p:grpSp>
            <p:nvGrpSpPr>
              <p:cNvPr id="237" name="Gruppo 236">
                <a:extLst>
                  <a:ext uri="{FF2B5EF4-FFF2-40B4-BE49-F238E27FC236}">
                    <a16:creationId xmlns:a16="http://schemas.microsoft.com/office/drawing/2014/main" id="{2661D2A7-D16C-7E05-3DF8-ED70F0F246D3}"/>
                  </a:ext>
                </a:extLst>
              </p:cNvPr>
              <p:cNvGrpSpPr/>
              <p:nvPr/>
            </p:nvGrpSpPr>
            <p:grpSpPr>
              <a:xfrm>
                <a:off x="6344026" y="5088139"/>
                <a:ext cx="2618005" cy="1285563"/>
                <a:chOff x="-412122" y="5075318"/>
                <a:chExt cx="2618005" cy="1285563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cxnSp>
              <p:nvCxnSpPr>
                <p:cNvPr id="239" name="Connettore diritto 238">
                  <a:extLst>
                    <a:ext uri="{FF2B5EF4-FFF2-40B4-BE49-F238E27FC236}">
                      <a16:creationId xmlns:a16="http://schemas.microsoft.com/office/drawing/2014/main" id="{F202D8CD-01A4-569B-563B-DAA91797D75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5883" y="6359620"/>
                  <a:ext cx="1620000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40" name="Connettore diritto 239">
                  <a:extLst>
                    <a:ext uri="{FF2B5EF4-FFF2-40B4-BE49-F238E27FC236}">
                      <a16:creationId xmlns:a16="http://schemas.microsoft.com/office/drawing/2014/main" id="{CA40358A-56DF-E193-A79B-ED73EF436DA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-412122" y="5075318"/>
                  <a:ext cx="998005" cy="1285563"/>
                </a:xfrm>
                <a:prstGeom prst="line">
                  <a:avLst/>
                </a:prstGeom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38" name="CasellaDiTesto 237">
                <a:extLst>
                  <a:ext uri="{FF2B5EF4-FFF2-40B4-BE49-F238E27FC236}">
                    <a16:creationId xmlns:a16="http://schemas.microsoft.com/office/drawing/2014/main" id="{963F3707-731A-D1E8-2EB7-0F84AD0A51F2}"/>
                  </a:ext>
                </a:extLst>
              </p:cNvPr>
              <p:cNvSpPr txBox="1"/>
              <p:nvPr/>
            </p:nvSpPr>
            <p:spPr>
              <a:xfrm>
                <a:off x="7323093" y="5811395"/>
                <a:ext cx="1948950" cy="553998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>
                <a:spAutoFit/>
              </a:bodyPr>
              <a:lstStyle/>
              <a:p>
                <a:r>
                  <a:rPr lang="it-IT" sz="1000" b="1" dirty="0">
                    <a:solidFill>
                      <a:srgbClr val="F7DBCD"/>
                    </a:solidFill>
                  </a:rPr>
                  <a:t>CONVOLUZIONE TEMPORALE  DELLE CARATTERISTICHE ESTRATTE DAI PRIMI DUE LAYER</a:t>
                </a:r>
              </a:p>
            </p:txBody>
          </p:sp>
        </p:grpSp>
        <p:sp>
          <p:nvSpPr>
            <p:cNvPr id="236" name="Ovale 235">
              <a:extLst>
                <a:ext uri="{FF2B5EF4-FFF2-40B4-BE49-F238E27FC236}">
                  <a16:creationId xmlns:a16="http://schemas.microsoft.com/office/drawing/2014/main" id="{C145C450-F817-6B0E-F792-FA75E55B1A93}"/>
                </a:ext>
              </a:extLst>
            </p:cNvPr>
            <p:cNvSpPr/>
            <p:nvPr/>
          </p:nvSpPr>
          <p:spPr>
            <a:xfrm>
              <a:off x="3977588" y="5050736"/>
              <a:ext cx="72000" cy="72000"/>
            </a:xfrm>
            <a:prstGeom prst="ellipse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241" name="Gruppo 240">
            <a:extLst>
              <a:ext uri="{FF2B5EF4-FFF2-40B4-BE49-F238E27FC236}">
                <a16:creationId xmlns:a16="http://schemas.microsoft.com/office/drawing/2014/main" id="{85593228-B871-FA9E-DBD7-2D2BAF43586E}"/>
              </a:ext>
            </a:extLst>
          </p:cNvPr>
          <p:cNvGrpSpPr/>
          <p:nvPr/>
        </p:nvGrpSpPr>
        <p:grpSpPr>
          <a:xfrm>
            <a:off x="8015500" y="1871559"/>
            <a:ext cx="3521277" cy="569219"/>
            <a:chOff x="8015500" y="1871559"/>
            <a:chExt cx="3521277" cy="569219"/>
          </a:xfrm>
        </p:grpSpPr>
        <p:grpSp>
          <p:nvGrpSpPr>
            <p:cNvPr id="242" name="Gruppo 241">
              <a:extLst>
                <a:ext uri="{FF2B5EF4-FFF2-40B4-BE49-F238E27FC236}">
                  <a16:creationId xmlns:a16="http://schemas.microsoft.com/office/drawing/2014/main" id="{F3C91333-731C-7537-8FE7-09DDDDFD0857}"/>
                </a:ext>
              </a:extLst>
            </p:cNvPr>
            <p:cNvGrpSpPr/>
            <p:nvPr/>
          </p:nvGrpSpPr>
          <p:grpSpPr>
            <a:xfrm>
              <a:off x="8050381" y="1871559"/>
              <a:ext cx="3486396" cy="518964"/>
              <a:chOff x="6001386" y="6288946"/>
              <a:chExt cx="2914651" cy="518964"/>
            </a:xfrm>
          </p:grpSpPr>
          <p:grpSp>
            <p:nvGrpSpPr>
              <p:cNvPr id="244" name="Gruppo 243">
                <a:extLst>
                  <a:ext uri="{FF2B5EF4-FFF2-40B4-BE49-F238E27FC236}">
                    <a16:creationId xmlns:a16="http://schemas.microsoft.com/office/drawing/2014/main" id="{884914E4-6D5F-737C-CECC-77D6B14BBB4A}"/>
                  </a:ext>
                </a:extLst>
              </p:cNvPr>
              <p:cNvGrpSpPr/>
              <p:nvPr/>
            </p:nvGrpSpPr>
            <p:grpSpPr>
              <a:xfrm>
                <a:off x="6001386" y="6578778"/>
                <a:ext cx="2485743" cy="229132"/>
                <a:chOff x="-754762" y="6565957"/>
                <a:chExt cx="2485743" cy="229132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cxnSp>
              <p:nvCxnSpPr>
                <p:cNvPr id="246" name="Connettore diritto 245">
                  <a:extLst>
                    <a:ext uri="{FF2B5EF4-FFF2-40B4-BE49-F238E27FC236}">
                      <a16:creationId xmlns:a16="http://schemas.microsoft.com/office/drawing/2014/main" id="{A29E446B-75A5-7345-2562-C5650C607CC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-165082" y="6565957"/>
                  <a:ext cx="1896063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47" name="Connettore diritto 246">
                  <a:extLst>
                    <a:ext uri="{FF2B5EF4-FFF2-40B4-BE49-F238E27FC236}">
                      <a16:creationId xmlns:a16="http://schemas.microsoft.com/office/drawing/2014/main" id="{711FB512-85B1-561C-A9D2-2CD2923331B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-754762" y="6567862"/>
                  <a:ext cx="595779" cy="227227"/>
                </a:xfrm>
                <a:prstGeom prst="line">
                  <a:avLst/>
                </a:prstGeom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45" name="CasellaDiTesto 244">
                <a:extLst>
                  <a:ext uri="{FF2B5EF4-FFF2-40B4-BE49-F238E27FC236}">
                    <a16:creationId xmlns:a16="http://schemas.microsoft.com/office/drawing/2014/main" id="{55513708-D98F-3E94-365D-7FD0A22E4708}"/>
                  </a:ext>
                </a:extLst>
              </p:cNvPr>
              <p:cNvSpPr txBox="1"/>
              <p:nvPr/>
            </p:nvSpPr>
            <p:spPr>
              <a:xfrm>
                <a:off x="6848767" y="6288946"/>
                <a:ext cx="2067270" cy="246221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>
                <a:spAutoFit/>
              </a:bodyPr>
              <a:lstStyle/>
              <a:p>
                <a:r>
                  <a:rPr lang="it-IT" sz="1000" b="1" dirty="0">
                    <a:solidFill>
                      <a:srgbClr val="F7DBCD"/>
                    </a:solidFill>
                  </a:rPr>
                  <a:t>ESTRAE LE DIPENDENZE TEMPORALI </a:t>
                </a:r>
              </a:p>
            </p:txBody>
          </p:sp>
        </p:grpSp>
        <p:sp>
          <p:nvSpPr>
            <p:cNvPr id="243" name="Ovale 242">
              <a:extLst>
                <a:ext uri="{FF2B5EF4-FFF2-40B4-BE49-F238E27FC236}">
                  <a16:creationId xmlns:a16="http://schemas.microsoft.com/office/drawing/2014/main" id="{259184E4-3B2B-6937-6EBA-BDD4FACE326D}"/>
                </a:ext>
              </a:extLst>
            </p:cNvPr>
            <p:cNvSpPr/>
            <p:nvPr/>
          </p:nvSpPr>
          <p:spPr>
            <a:xfrm>
              <a:off x="8015500" y="2368778"/>
              <a:ext cx="72000" cy="72000"/>
            </a:xfrm>
            <a:prstGeom prst="ellipse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248" name="Gruppo 247">
            <a:extLst>
              <a:ext uri="{FF2B5EF4-FFF2-40B4-BE49-F238E27FC236}">
                <a16:creationId xmlns:a16="http://schemas.microsoft.com/office/drawing/2014/main" id="{EF1E30F9-6314-6BC0-D26E-A0DECB1CFAAD}"/>
              </a:ext>
            </a:extLst>
          </p:cNvPr>
          <p:cNvGrpSpPr/>
          <p:nvPr/>
        </p:nvGrpSpPr>
        <p:grpSpPr>
          <a:xfrm>
            <a:off x="9606092" y="4449864"/>
            <a:ext cx="2198133" cy="1429343"/>
            <a:chOff x="9606092" y="4449864"/>
            <a:chExt cx="2198133" cy="1429343"/>
          </a:xfrm>
        </p:grpSpPr>
        <p:grpSp>
          <p:nvGrpSpPr>
            <p:cNvPr id="249" name="Gruppo 248">
              <a:extLst>
                <a:ext uri="{FF2B5EF4-FFF2-40B4-BE49-F238E27FC236}">
                  <a16:creationId xmlns:a16="http://schemas.microsoft.com/office/drawing/2014/main" id="{EC3A2663-E26F-BD2D-3B79-3DE2DFF2F750}"/>
                </a:ext>
              </a:extLst>
            </p:cNvPr>
            <p:cNvGrpSpPr/>
            <p:nvPr/>
          </p:nvGrpSpPr>
          <p:grpSpPr>
            <a:xfrm>
              <a:off x="9606092" y="4511650"/>
              <a:ext cx="2198133" cy="1367557"/>
              <a:chOff x="6661665" y="5625227"/>
              <a:chExt cx="1837658" cy="1367557"/>
            </a:xfrm>
          </p:grpSpPr>
          <p:grpSp>
            <p:nvGrpSpPr>
              <p:cNvPr id="251" name="Gruppo 250">
                <a:extLst>
                  <a:ext uri="{FF2B5EF4-FFF2-40B4-BE49-F238E27FC236}">
                    <a16:creationId xmlns:a16="http://schemas.microsoft.com/office/drawing/2014/main" id="{22697C32-9AEF-6385-C3A1-03F9D4F7527B}"/>
                  </a:ext>
                </a:extLst>
              </p:cNvPr>
              <p:cNvGrpSpPr/>
              <p:nvPr/>
            </p:nvGrpSpPr>
            <p:grpSpPr>
              <a:xfrm>
                <a:off x="6661665" y="5625227"/>
                <a:ext cx="1673197" cy="1367557"/>
                <a:chOff x="-94483" y="5612406"/>
                <a:chExt cx="1673197" cy="1367557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cxnSp>
              <p:nvCxnSpPr>
                <p:cNvPr id="253" name="Connettore diritto 252">
                  <a:extLst>
                    <a:ext uri="{FF2B5EF4-FFF2-40B4-BE49-F238E27FC236}">
                      <a16:creationId xmlns:a16="http://schemas.microsoft.com/office/drawing/2014/main" id="{76BEB51D-F447-64F4-C22C-491847595AE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-93209" y="6975629"/>
                  <a:ext cx="1671923" cy="4334"/>
                </a:xfrm>
                <a:prstGeom prst="line">
                  <a:avLst/>
                </a:prstGeom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4" name="Connettore diritto 253">
                  <a:extLst>
                    <a:ext uri="{FF2B5EF4-FFF2-40B4-BE49-F238E27FC236}">
                      <a16:creationId xmlns:a16="http://schemas.microsoft.com/office/drawing/2014/main" id="{C8F063EE-D09E-97FB-4DA5-084CD15DA183}"/>
                    </a:ext>
                  </a:extLst>
                </p:cNvPr>
                <p:cNvCxnSpPr>
                  <a:cxnSpLocks/>
                  <a:stCxn id="207" idx="2"/>
                </p:cNvCxnSpPr>
                <p:nvPr/>
              </p:nvCxnSpPr>
              <p:spPr>
                <a:xfrm flipH="1">
                  <a:off x="-94483" y="5612406"/>
                  <a:ext cx="555837" cy="1363223"/>
                </a:xfrm>
                <a:prstGeom prst="line">
                  <a:avLst/>
                </a:prstGeom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52" name="CasellaDiTesto 251">
                <a:extLst>
                  <a:ext uri="{FF2B5EF4-FFF2-40B4-BE49-F238E27FC236}">
                    <a16:creationId xmlns:a16="http://schemas.microsoft.com/office/drawing/2014/main" id="{553A12EA-AA15-ED02-1B10-C6D39790BC72}"/>
                  </a:ext>
                </a:extLst>
              </p:cNvPr>
              <p:cNvSpPr txBox="1"/>
              <p:nvPr/>
            </p:nvSpPr>
            <p:spPr>
              <a:xfrm>
                <a:off x="6832574" y="6571921"/>
                <a:ext cx="1666749" cy="400110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>
                <a:spAutoFit/>
              </a:bodyPr>
              <a:lstStyle/>
              <a:p>
                <a:r>
                  <a:rPr lang="it-IT" sz="1000" b="1" dirty="0">
                    <a:solidFill>
                      <a:srgbClr val="F7DBCD"/>
                    </a:solidFill>
                  </a:rPr>
                  <a:t>INVIA IN USCITA IL RISULTATO DELLA CLASSIFICAZIONE</a:t>
                </a:r>
              </a:p>
            </p:txBody>
          </p:sp>
        </p:grpSp>
        <p:sp>
          <p:nvSpPr>
            <p:cNvPr id="250" name="Ovale 249">
              <a:extLst>
                <a:ext uri="{FF2B5EF4-FFF2-40B4-BE49-F238E27FC236}">
                  <a16:creationId xmlns:a16="http://schemas.microsoft.com/office/drawing/2014/main" id="{7186B23A-BCD6-3183-A03C-E56E4701F5D6}"/>
                </a:ext>
              </a:extLst>
            </p:cNvPr>
            <p:cNvSpPr/>
            <p:nvPr/>
          </p:nvSpPr>
          <p:spPr>
            <a:xfrm>
              <a:off x="10240145" y="4449864"/>
              <a:ext cx="72000" cy="72000"/>
            </a:xfrm>
            <a:prstGeom prst="ellipse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255" name="Gruppo 254">
            <a:extLst>
              <a:ext uri="{FF2B5EF4-FFF2-40B4-BE49-F238E27FC236}">
                <a16:creationId xmlns:a16="http://schemas.microsoft.com/office/drawing/2014/main" id="{F13498ED-87B0-E3CE-4A93-3737F79D3477}"/>
              </a:ext>
            </a:extLst>
          </p:cNvPr>
          <p:cNvGrpSpPr/>
          <p:nvPr/>
        </p:nvGrpSpPr>
        <p:grpSpPr>
          <a:xfrm>
            <a:off x="704178" y="4702910"/>
            <a:ext cx="1030697" cy="1829205"/>
            <a:chOff x="4995498" y="3868277"/>
            <a:chExt cx="1030697" cy="2536699"/>
          </a:xfrm>
        </p:grpSpPr>
        <p:grpSp>
          <p:nvGrpSpPr>
            <p:cNvPr id="256" name="Gruppo 255">
              <a:extLst>
                <a:ext uri="{FF2B5EF4-FFF2-40B4-BE49-F238E27FC236}">
                  <a16:creationId xmlns:a16="http://schemas.microsoft.com/office/drawing/2014/main" id="{EC5A7D6B-6D02-B4AA-03B9-E477F3A2FE6A}"/>
                </a:ext>
              </a:extLst>
            </p:cNvPr>
            <p:cNvGrpSpPr/>
            <p:nvPr/>
          </p:nvGrpSpPr>
          <p:grpSpPr>
            <a:xfrm>
              <a:off x="5036027" y="3908779"/>
              <a:ext cx="990168" cy="2496197"/>
              <a:chOff x="7342031" y="3885587"/>
              <a:chExt cx="990168" cy="2496197"/>
            </a:xfrm>
          </p:grpSpPr>
          <p:sp>
            <p:nvSpPr>
              <p:cNvPr id="258" name="CasellaDiTesto 257">
                <a:extLst>
                  <a:ext uri="{FF2B5EF4-FFF2-40B4-BE49-F238E27FC236}">
                    <a16:creationId xmlns:a16="http://schemas.microsoft.com/office/drawing/2014/main" id="{AFCC2460-25C4-1293-2CCD-A0B1BD2F5FB8}"/>
                  </a:ext>
                </a:extLst>
              </p:cNvPr>
              <p:cNvSpPr txBox="1"/>
              <p:nvPr/>
            </p:nvSpPr>
            <p:spPr>
              <a:xfrm>
                <a:off x="7368855" y="6029844"/>
                <a:ext cx="963344" cy="341454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>
                <a:spAutoFit/>
              </a:bodyPr>
              <a:lstStyle/>
              <a:p>
                <a:r>
                  <a:rPr lang="it-IT" sz="1000" b="1" dirty="0">
                    <a:solidFill>
                      <a:srgbClr val="F7DBCD"/>
                    </a:solidFill>
                  </a:rPr>
                  <a:t>MATRICE 2D </a:t>
                </a:r>
              </a:p>
            </p:txBody>
          </p:sp>
          <p:grpSp>
            <p:nvGrpSpPr>
              <p:cNvPr id="259" name="Gruppo 258">
                <a:extLst>
                  <a:ext uri="{FF2B5EF4-FFF2-40B4-BE49-F238E27FC236}">
                    <a16:creationId xmlns:a16="http://schemas.microsoft.com/office/drawing/2014/main" id="{A1DE46DC-E0C4-994D-301A-B0693DEC328E}"/>
                  </a:ext>
                </a:extLst>
              </p:cNvPr>
              <p:cNvGrpSpPr/>
              <p:nvPr/>
            </p:nvGrpSpPr>
            <p:grpSpPr>
              <a:xfrm>
                <a:off x="7342031" y="3885587"/>
                <a:ext cx="792000" cy="2496197"/>
                <a:chOff x="585883" y="3872766"/>
                <a:chExt cx="792000" cy="2496197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cxnSp>
              <p:nvCxnSpPr>
                <p:cNvPr id="260" name="Connettore diritto 259">
                  <a:extLst>
                    <a:ext uri="{FF2B5EF4-FFF2-40B4-BE49-F238E27FC236}">
                      <a16:creationId xmlns:a16="http://schemas.microsoft.com/office/drawing/2014/main" id="{B92E4882-040E-A3AB-75AB-B57EE726812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5883" y="6359620"/>
                  <a:ext cx="792000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61" name="Connettore diritto 260">
                  <a:extLst>
                    <a:ext uri="{FF2B5EF4-FFF2-40B4-BE49-F238E27FC236}">
                      <a16:creationId xmlns:a16="http://schemas.microsoft.com/office/drawing/2014/main" id="{2D65A95D-B079-0B68-D991-9A98DC83E8D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5883" y="3872766"/>
                  <a:ext cx="0" cy="2496197"/>
                </a:xfrm>
                <a:prstGeom prst="line">
                  <a:avLst/>
                </a:prstGeom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57" name="Ovale 256">
              <a:extLst>
                <a:ext uri="{FF2B5EF4-FFF2-40B4-BE49-F238E27FC236}">
                  <a16:creationId xmlns:a16="http://schemas.microsoft.com/office/drawing/2014/main" id="{7629B2FE-C697-EAA1-8CED-D2DDADFB37EE}"/>
                </a:ext>
              </a:extLst>
            </p:cNvPr>
            <p:cNvSpPr/>
            <p:nvPr/>
          </p:nvSpPr>
          <p:spPr>
            <a:xfrm>
              <a:off x="4995498" y="3868277"/>
              <a:ext cx="72000" cy="99848"/>
            </a:xfrm>
            <a:prstGeom prst="ellipse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17906632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25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2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2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2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2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 tmFilter="0, 0; .2, .5; .8, .5; 1, 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250" autoRev="1" fill="hold"/>
                                        <p:tgtEl>
                                          <p:spTgt spid="24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 tmFilter="0, 0; .2, .5; .8, .5; 1, 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250" autoRev="1" fill="hold"/>
                                        <p:tgtEl>
                                          <p:spTgt spid="20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 tmFilter="0, 0; .2, .5; .8, .5; 1, 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250" autoRev="1" fill="hold"/>
                                        <p:tgtEl>
                                          <p:spTgt spid="2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magine 3" descr="Immagine che contiene testo&#10;&#10;Descrizione generata automaticamente">
            <a:extLst>
              <a:ext uri="{FF2B5EF4-FFF2-40B4-BE49-F238E27FC236}">
                <a16:creationId xmlns:a16="http://schemas.microsoft.com/office/drawing/2014/main" id="{ED9D8D75-79E3-5A57-6845-5C71CA28333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037"/>
          <a:stretch/>
        </p:blipFill>
        <p:spPr>
          <a:xfrm>
            <a:off x="2924076" y="457200"/>
            <a:ext cx="6343847" cy="5943600"/>
          </a:xfrm>
          <a:prstGeom prst="rect">
            <a:avLst/>
          </a:prstGeom>
        </p:spPr>
      </p:pic>
      <p:sp>
        <p:nvSpPr>
          <p:cNvPr id="77" name="Titolo 1">
            <a:extLst>
              <a:ext uri="{FF2B5EF4-FFF2-40B4-BE49-F238E27FC236}">
                <a16:creationId xmlns:a16="http://schemas.microsoft.com/office/drawing/2014/main" id="{A216AC4E-509B-073E-82F2-9CF667C432BB}"/>
              </a:ext>
            </a:extLst>
          </p:cNvPr>
          <p:cNvSpPr txBox="1">
            <a:spLocks/>
          </p:cNvSpPr>
          <p:nvPr/>
        </p:nvSpPr>
        <p:spPr>
          <a:xfrm>
            <a:off x="735969" y="225611"/>
            <a:ext cx="10558405" cy="1112398"/>
          </a:xfrm>
          <a:prstGeom prst="rect">
            <a:avLst/>
          </a:prstGeom>
          <a:effectLst>
            <a:outerShdw blurRad="38100" dist="508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5400" b="1" dirty="0">
                <a:solidFill>
                  <a:srgbClr val="F7DBCD"/>
                </a:solidFill>
              </a:rPr>
              <a:t>LEAVE N SUBJECTS OUT</a:t>
            </a:r>
            <a:endParaRPr lang="en-US" sz="5400" dirty="0">
              <a:solidFill>
                <a:srgbClr val="F7DBCD"/>
              </a:solidFill>
            </a:endParaRPr>
          </a:p>
        </p:txBody>
      </p:sp>
      <p:grpSp>
        <p:nvGrpSpPr>
          <p:cNvPr id="92" name="Gruppo 91">
            <a:extLst>
              <a:ext uri="{FF2B5EF4-FFF2-40B4-BE49-F238E27FC236}">
                <a16:creationId xmlns:a16="http://schemas.microsoft.com/office/drawing/2014/main" id="{AD3AA199-A2F9-D7B2-4AAF-EBCAB5AF4D03}"/>
              </a:ext>
            </a:extLst>
          </p:cNvPr>
          <p:cNvGrpSpPr/>
          <p:nvPr/>
        </p:nvGrpSpPr>
        <p:grpSpPr>
          <a:xfrm>
            <a:off x="2074866" y="3862220"/>
            <a:ext cx="7880609" cy="2472254"/>
            <a:chOff x="236220" y="1805940"/>
            <a:chExt cx="8750300" cy="2593341"/>
          </a:xfrm>
          <a:effectLst>
            <a:outerShdw blurRad="63500" dist="508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93" name="Gruppo 92">
              <a:extLst>
                <a:ext uri="{FF2B5EF4-FFF2-40B4-BE49-F238E27FC236}">
                  <a16:creationId xmlns:a16="http://schemas.microsoft.com/office/drawing/2014/main" id="{9F7C1928-66F9-FA1D-263B-204C0FDD1978}"/>
                </a:ext>
              </a:extLst>
            </p:cNvPr>
            <p:cNvGrpSpPr/>
            <p:nvPr/>
          </p:nvGrpSpPr>
          <p:grpSpPr>
            <a:xfrm>
              <a:off x="236220" y="1805940"/>
              <a:ext cx="1430020" cy="2593340"/>
              <a:chOff x="236220" y="1805940"/>
              <a:chExt cx="1790700" cy="2506981"/>
            </a:xfrm>
          </p:grpSpPr>
          <p:sp>
            <p:nvSpPr>
              <p:cNvPr id="124" name="Rettangolo 123">
                <a:extLst>
                  <a:ext uri="{FF2B5EF4-FFF2-40B4-BE49-F238E27FC236}">
                    <a16:creationId xmlns:a16="http://schemas.microsoft.com/office/drawing/2014/main" id="{237B427A-6617-1220-B78B-BC89247329CB}"/>
                  </a:ext>
                </a:extLst>
              </p:cNvPr>
              <p:cNvSpPr/>
              <p:nvPr/>
            </p:nvSpPr>
            <p:spPr>
              <a:xfrm>
                <a:off x="236220" y="2308860"/>
                <a:ext cx="1790700" cy="50292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1000" b="1" dirty="0">
                    <a:solidFill>
                      <a:schemeClr val="bg2">
                        <a:lumMod val="25000"/>
                      </a:schemeClr>
                    </a:solidFill>
                    <a:latin typeface="LM Roman 12" panose="00000500000000000000" pitchFamily="50" charset="0"/>
                  </a:rPr>
                  <a:t>TRAINING SET</a:t>
                </a:r>
              </a:p>
            </p:txBody>
          </p:sp>
          <p:sp>
            <p:nvSpPr>
              <p:cNvPr id="125" name="Rettangolo 124">
                <a:extLst>
                  <a:ext uri="{FF2B5EF4-FFF2-40B4-BE49-F238E27FC236}">
                    <a16:creationId xmlns:a16="http://schemas.microsoft.com/office/drawing/2014/main" id="{8514D358-14FA-83DF-57B1-191A8383133C}"/>
                  </a:ext>
                </a:extLst>
              </p:cNvPr>
              <p:cNvSpPr/>
              <p:nvPr/>
            </p:nvSpPr>
            <p:spPr>
              <a:xfrm>
                <a:off x="236220" y="2804161"/>
                <a:ext cx="1790700" cy="50292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1000" b="1" dirty="0">
                    <a:solidFill>
                      <a:schemeClr val="bg2">
                        <a:lumMod val="25000"/>
                      </a:schemeClr>
                    </a:solidFill>
                    <a:latin typeface="LM Roman 12" panose="00000500000000000000" pitchFamily="50" charset="0"/>
                  </a:rPr>
                  <a:t>TRAINING SET</a:t>
                </a:r>
              </a:p>
            </p:txBody>
          </p:sp>
          <p:sp>
            <p:nvSpPr>
              <p:cNvPr id="126" name="Rettangolo 125">
                <a:extLst>
                  <a:ext uri="{FF2B5EF4-FFF2-40B4-BE49-F238E27FC236}">
                    <a16:creationId xmlns:a16="http://schemas.microsoft.com/office/drawing/2014/main" id="{4485B835-A791-B6F3-AD7E-BA107A04E619}"/>
                  </a:ext>
                </a:extLst>
              </p:cNvPr>
              <p:cNvSpPr/>
              <p:nvPr/>
            </p:nvSpPr>
            <p:spPr>
              <a:xfrm>
                <a:off x="236220" y="1805940"/>
                <a:ext cx="1790700" cy="50292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1000" b="1" dirty="0">
                    <a:solidFill>
                      <a:schemeClr val="bg2">
                        <a:lumMod val="25000"/>
                      </a:schemeClr>
                    </a:solidFill>
                    <a:latin typeface="LM Roman 12" panose="00000500000000000000" pitchFamily="50" charset="0"/>
                  </a:rPr>
                  <a:t>TRAINING SET</a:t>
                </a:r>
              </a:p>
            </p:txBody>
          </p:sp>
          <p:sp>
            <p:nvSpPr>
              <p:cNvPr id="127" name="Rettangolo 126">
                <a:extLst>
                  <a:ext uri="{FF2B5EF4-FFF2-40B4-BE49-F238E27FC236}">
                    <a16:creationId xmlns:a16="http://schemas.microsoft.com/office/drawing/2014/main" id="{B15B9CD5-82EB-5090-C330-2A666BDF5A84}"/>
                  </a:ext>
                </a:extLst>
              </p:cNvPr>
              <p:cNvSpPr/>
              <p:nvPr/>
            </p:nvSpPr>
            <p:spPr>
              <a:xfrm>
                <a:off x="236220" y="3307081"/>
                <a:ext cx="1790700" cy="50292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1000" b="1" dirty="0">
                    <a:solidFill>
                      <a:schemeClr val="bg2">
                        <a:lumMod val="25000"/>
                      </a:schemeClr>
                    </a:solidFill>
                    <a:latin typeface="LM Roman 12" panose="00000500000000000000" pitchFamily="50" charset="0"/>
                  </a:rPr>
                  <a:t>TRAINING SET</a:t>
                </a:r>
              </a:p>
            </p:txBody>
          </p:sp>
          <p:sp>
            <p:nvSpPr>
              <p:cNvPr id="128" name="Rettangolo 127">
                <a:extLst>
                  <a:ext uri="{FF2B5EF4-FFF2-40B4-BE49-F238E27FC236}">
                    <a16:creationId xmlns:a16="http://schemas.microsoft.com/office/drawing/2014/main" id="{2A3B3E0C-DFA8-BD5D-DA5F-95273003BCA9}"/>
                  </a:ext>
                </a:extLst>
              </p:cNvPr>
              <p:cNvSpPr/>
              <p:nvPr/>
            </p:nvSpPr>
            <p:spPr>
              <a:xfrm>
                <a:off x="236220" y="3810001"/>
                <a:ext cx="1790700" cy="50292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1000" b="1" dirty="0">
                    <a:solidFill>
                      <a:schemeClr val="bg2">
                        <a:lumMod val="25000"/>
                      </a:schemeClr>
                    </a:solidFill>
                    <a:latin typeface="LM Roman 12" panose="00000500000000000000" pitchFamily="50" charset="0"/>
                  </a:rPr>
                  <a:t>TESTING SET</a:t>
                </a:r>
              </a:p>
            </p:txBody>
          </p:sp>
        </p:grpSp>
        <p:grpSp>
          <p:nvGrpSpPr>
            <p:cNvPr id="96" name="Gruppo 95">
              <a:extLst>
                <a:ext uri="{FF2B5EF4-FFF2-40B4-BE49-F238E27FC236}">
                  <a16:creationId xmlns:a16="http://schemas.microsoft.com/office/drawing/2014/main" id="{0B68A40F-15CE-F23F-67F7-3C01929323F4}"/>
                </a:ext>
              </a:extLst>
            </p:cNvPr>
            <p:cNvGrpSpPr/>
            <p:nvPr/>
          </p:nvGrpSpPr>
          <p:grpSpPr>
            <a:xfrm>
              <a:off x="2066290" y="1805940"/>
              <a:ext cx="1430020" cy="2593340"/>
              <a:chOff x="2697480" y="1805940"/>
              <a:chExt cx="1790700" cy="2506981"/>
            </a:xfrm>
          </p:grpSpPr>
          <p:sp>
            <p:nvSpPr>
              <p:cNvPr id="119" name="Rettangolo 118">
                <a:extLst>
                  <a:ext uri="{FF2B5EF4-FFF2-40B4-BE49-F238E27FC236}">
                    <a16:creationId xmlns:a16="http://schemas.microsoft.com/office/drawing/2014/main" id="{5409B3E0-F994-3451-3601-27C079658E7C}"/>
                  </a:ext>
                </a:extLst>
              </p:cNvPr>
              <p:cNvSpPr/>
              <p:nvPr/>
            </p:nvSpPr>
            <p:spPr>
              <a:xfrm>
                <a:off x="2697480" y="2308860"/>
                <a:ext cx="1790700" cy="50292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1000" b="1" dirty="0">
                    <a:solidFill>
                      <a:schemeClr val="bg2">
                        <a:lumMod val="25000"/>
                      </a:schemeClr>
                    </a:solidFill>
                    <a:latin typeface="LM Roman 12" panose="00000500000000000000" pitchFamily="50" charset="0"/>
                  </a:rPr>
                  <a:t>TRAINING SET</a:t>
                </a:r>
              </a:p>
            </p:txBody>
          </p:sp>
          <p:sp>
            <p:nvSpPr>
              <p:cNvPr id="120" name="Rettangolo 119">
                <a:extLst>
                  <a:ext uri="{FF2B5EF4-FFF2-40B4-BE49-F238E27FC236}">
                    <a16:creationId xmlns:a16="http://schemas.microsoft.com/office/drawing/2014/main" id="{0F496293-822A-9798-F954-AEC87E2BF8DE}"/>
                  </a:ext>
                </a:extLst>
              </p:cNvPr>
              <p:cNvSpPr/>
              <p:nvPr/>
            </p:nvSpPr>
            <p:spPr>
              <a:xfrm>
                <a:off x="2697480" y="2804161"/>
                <a:ext cx="1790700" cy="50292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1000" b="1" dirty="0">
                    <a:solidFill>
                      <a:schemeClr val="bg2">
                        <a:lumMod val="25000"/>
                      </a:schemeClr>
                    </a:solidFill>
                    <a:latin typeface="LM Roman 12" panose="00000500000000000000" pitchFamily="50" charset="0"/>
                  </a:rPr>
                  <a:t>TRAINING SET</a:t>
                </a:r>
              </a:p>
            </p:txBody>
          </p:sp>
          <p:sp>
            <p:nvSpPr>
              <p:cNvPr id="121" name="Rettangolo 120">
                <a:extLst>
                  <a:ext uri="{FF2B5EF4-FFF2-40B4-BE49-F238E27FC236}">
                    <a16:creationId xmlns:a16="http://schemas.microsoft.com/office/drawing/2014/main" id="{3D95C5FA-38FC-96F3-D343-1652ED59B699}"/>
                  </a:ext>
                </a:extLst>
              </p:cNvPr>
              <p:cNvSpPr/>
              <p:nvPr/>
            </p:nvSpPr>
            <p:spPr>
              <a:xfrm>
                <a:off x="2697480" y="1805940"/>
                <a:ext cx="1790700" cy="50292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1000" b="1" dirty="0">
                    <a:solidFill>
                      <a:schemeClr val="bg2">
                        <a:lumMod val="25000"/>
                      </a:schemeClr>
                    </a:solidFill>
                    <a:latin typeface="LM Roman 12" panose="00000500000000000000" pitchFamily="50" charset="0"/>
                  </a:rPr>
                  <a:t>TRAINING SET</a:t>
                </a:r>
              </a:p>
            </p:txBody>
          </p:sp>
          <p:sp>
            <p:nvSpPr>
              <p:cNvPr id="122" name="Rettangolo 121">
                <a:extLst>
                  <a:ext uri="{FF2B5EF4-FFF2-40B4-BE49-F238E27FC236}">
                    <a16:creationId xmlns:a16="http://schemas.microsoft.com/office/drawing/2014/main" id="{D885DDF5-4C93-F0E7-8FFD-B4908ED4CAA6}"/>
                  </a:ext>
                </a:extLst>
              </p:cNvPr>
              <p:cNvSpPr/>
              <p:nvPr/>
            </p:nvSpPr>
            <p:spPr>
              <a:xfrm>
                <a:off x="2697480" y="3307081"/>
                <a:ext cx="1790700" cy="50292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1000" b="1" dirty="0">
                    <a:solidFill>
                      <a:schemeClr val="bg2">
                        <a:lumMod val="25000"/>
                      </a:schemeClr>
                    </a:solidFill>
                    <a:latin typeface="LM Roman 12" panose="00000500000000000000" pitchFamily="50" charset="0"/>
                  </a:rPr>
                  <a:t>TESTING</a:t>
                </a:r>
                <a:r>
                  <a:rPr lang="it-IT" sz="1000" dirty="0">
                    <a:solidFill>
                      <a:schemeClr val="bg2">
                        <a:lumMod val="25000"/>
                      </a:schemeClr>
                    </a:solidFill>
                    <a:latin typeface="LM Roman 12" panose="00000500000000000000" pitchFamily="50" charset="0"/>
                  </a:rPr>
                  <a:t> </a:t>
                </a:r>
                <a:r>
                  <a:rPr lang="it-IT" sz="1000" b="1" dirty="0">
                    <a:solidFill>
                      <a:schemeClr val="bg2">
                        <a:lumMod val="25000"/>
                      </a:schemeClr>
                    </a:solidFill>
                    <a:latin typeface="LM Roman 12" panose="00000500000000000000" pitchFamily="50" charset="0"/>
                  </a:rPr>
                  <a:t>SET</a:t>
                </a:r>
              </a:p>
            </p:txBody>
          </p:sp>
          <p:sp>
            <p:nvSpPr>
              <p:cNvPr id="123" name="Rettangolo 122">
                <a:extLst>
                  <a:ext uri="{FF2B5EF4-FFF2-40B4-BE49-F238E27FC236}">
                    <a16:creationId xmlns:a16="http://schemas.microsoft.com/office/drawing/2014/main" id="{C3A6D64C-0CAD-029D-ABE3-AAD2749A06C1}"/>
                  </a:ext>
                </a:extLst>
              </p:cNvPr>
              <p:cNvSpPr/>
              <p:nvPr/>
            </p:nvSpPr>
            <p:spPr>
              <a:xfrm>
                <a:off x="2697480" y="3810001"/>
                <a:ext cx="1790700" cy="50292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1000" b="1" dirty="0">
                    <a:solidFill>
                      <a:schemeClr val="bg2">
                        <a:lumMod val="25000"/>
                      </a:schemeClr>
                    </a:solidFill>
                    <a:latin typeface="LM Roman 12" panose="00000500000000000000" pitchFamily="50" charset="0"/>
                  </a:rPr>
                  <a:t>TRAINING SET</a:t>
                </a:r>
              </a:p>
            </p:txBody>
          </p:sp>
        </p:grpSp>
        <p:grpSp>
          <p:nvGrpSpPr>
            <p:cNvPr id="97" name="Gruppo 96">
              <a:extLst>
                <a:ext uri="{FF2B5EF4-FFF2-40B4-BE49-F238E27FC236}">
                  <a16:creationId xmlns:a16="http://schemas.microsoft.com/office/drawing/2014/main" id="{BE13DD83-BEC1-EED8-71A5-24750008E945}"/>
                </a:ext>
              </a:extLst>
            </p:cNvPr>
            <p:cNvGrpSpPr/>
            <p:nvPr/>
          </p:nvGrpSpPr>
          <p:grpSpPr>
            <a:xfrm>
              <a:off x="3896360" y="1805941"/>
              <a:ext cx="1430020" cy="2593340"/>
              <a:chOff x="5158740" y="1805940"/>
              <a:chExt cx="1790700" cy="2506981"/>
            </a:xfrm>
          </p:grpSpPr>
          <p:sp>
            <p:nvSpPr>
              <p:cNvPr id="114" name="Rettangolo 113">
                <a:extLst>
                  <a:ext uri="{FF2B5EF4-FFF2-40B4-BE49-F238E27FC236}">
                    <a16:creationId xmlns:a16="http://schemas.microsoft.com/office/drawing/2014/main" id="{9714CA52-57B7-421D-8603-4AFBBCAAE961}"/>
                  </a:ext>
                </a:extLst>
              </p:cNvPr>
              <p:cNvSpPr/>
              <p:nvPr/>
            </p:nvSpPr>
            <p:spPr>
              <a:xfrm>
                <a:off x="5158740" y="2308860"/>
                <a:ext cx="1790700" cy="50292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1000" b="1" dirty="0">
                    <a:solidFill>
                      <a:schemeClr val="bg2">
                        <a:lumMod val="25000"/>
                      </a:schemeClr>
                    </a:solidFill>
                    <a:latin typeface="LM Roman 12" panose="00000500000000000000" pitchFamily="50" charset="0"/>
                  </a:rPr>
                  <a:t>TRAINING SET</a:t>
                </a:r>
              </a:p>
            </p:txBody>
          </p:sp>
          <p:sp>
            <p:nvSpPr>
              <p:cNvPr id="115" name="Rettangolo 114">
                <a:extLst>
                  <a:ext uri="{FF2B5EF4-FFF2-40B4-BE49-F238E27FC236}">
                    <a16:creationId xmlns:a16="http://schemas.microsoft.com/office/drawing/2014/main" id="{7417878D-8C8D-8EC6-5412-3D3C0CA1AFC3}"/>
                  </a:ext>
                </a:extLst>
              </p:cNvPr>
              <p:cNvSpPr/>
              <p:nvPr/>
            </p:nvSpPr>
            <p:spPr>
              <a:xfrm>
                <a:off x="5158740" y="2804161"/>
                <a:ext cx="1790700" cy="50292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1000" b="1" dirty="0">
                    <a:solidFill>
                      <a:schemeClr val="bg2">
                        <a:lumMod val="25000"/>
                      </a:schemeClr>
                    </a:solidFill>
                    <a:latin typeface="LM Roman 12" panose="00000500000000000000" pitchFamily="50" charset="0"/>
                  </a:rPr>
                  <a:t>TESTING SET</a:t>
                </a:r>
              </a:p>
            </p:txBody>
          </p:sp>
          <p:sp>
            <p:nvSpPr>
              <p:cNvPr id="116" name="Rettangolo 115">
                <a:extLst>
                  <a:ext uri="{FF2B5EF4-FFF2-40B4-BE49-F238E27FC236}">
                    <a16:creationId xmlns:a16="http://schemas.microsoft.com/office/drawing/2014/main" id="{9C39599B-B5EA-C0C1-E6FE-D821A9B6D553}"/>
                  </a:ext>
                </a:extLst>
              </p:cNvPr>
              <p:cNvSpPr/>
              <p:nvPr/>
            </p:nvSpPr>
            <p:spPr>
              <a:xfrm>
                <a:off x="5158740" y="1805940"/>
                <a:ext cx="1790700" cy="50292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1000" b="1" dirty="0">
                    <a:solidFill>
                      <a:schemeClr val="bg2">
                        <a:lumMod val="25000"/>
                      </a:schemeClr>
                    </a:solidFill>
                    <a:latin typeface="LM Roman 12" panose="00000500000000000000" pitchFamily="50" charset="0"/>
                  </a:rPr>
                  <a:t>TRAINING SET</a:t>
                </a:r>
              </a:p>
            </p:txBody>
          </p:sp>
          <p:sp>
            <p:nvSpPr>
              <p:cNvPr id="117" name="Rettangolo 116">
                <a:extLst>
                  <a:ext uri="{FF2B5EF4-FFF2-40B4-BE49-F238E27FC236}">
                    <a16:creationId xmlns:a16="http://schemas.microsoft.com/office/drawing/2014/main" id="{B974AFB2-B320-9E00-25DD-03CFA2008FE7}"/>
                  </a:ext>
                </a:extLst>
              </p:cNvPr>
              <p:cNvSpPr/>
              <p:nvPr/>
            </p:nvSpPr>
            <p:spPr>
              <a:xfrm>
                <a:off x="5158740" y="3307081"/>
                <a:ext cx="1790700" cy="50292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1000" b="1" dirty="0">
                    <a:solidFill>
                      <a:schemeClr val="bg2">
                        <a:lumMod val="25000"/>
                      </a:schemeClr>
                    </a:solidFill>
                    <a:latin typeface="LM Roman 12" panose="00000500000000000000" pitchFamily="50" charset="0"/>
                  </a:rPr>
                  <a:t>TRAINING SET</a:t>
                </a:r>
              </a:p>
            </p:txBody>
          </p:sp>
          <p:sp>
            <p:nvSpPr>
              <p:cNvPr id="118" name="Rettangolo 117">
                <a:extLst>
                  <a:ext uri="{FF2B5EF4-FFF2-40B4-BE49-F238E27FC236}">
                    <a16:creationId xmlns:a16="http://schemas.microsoft.com/office/drawing/2014/main" id="{652AD22A-4008-D9BC-8BCD-384BB6330B4A}"/>
                  </a:ext>
                </a:extLst>
              </p:cNvPr>
              <p:cNvSpPr/>
              <p:nvPr/>
            </p:nvSpPr>
            <p:spPr>
              <a:xfrm>
                <a:off x="5158740" y="3810001"/>
                <a:ext cx="1790700" cy="50292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1000" b="1" dirty="0">
                    <a:solidFill>
                      <a:schemeClr val="bg2">
                        <a:lumMod val="25000"/>
                      </a:schemeClr>
                    </a:solidFill>
                    <a:latin typeface="LM Roman 12" panose="00000500000000000000" pitchFamily="50" charset="0"/>
                  </a:rPr>
                  <a:t>TRAINING SET</a:t>
                </a:r>
              </a:p>
            </p:txBody>
          </p:sp>
        </p:grpSp>
        <p:grpSp>
          <p:nvGrpSpPr>
            <p:cNvPr id="99" name="Gruppo 98">
              <a:extLst>
                <a:ext uri="{FF2B5EF4-FFF2-40B4-BE49-F238E27FC236}">
                  <a16:creationId xmlns:a16="http://schemas.microsoft.com/office/drawing/2014/main" id="{2051C6E6-9E23-7F47-223C-41FFA5EC3F4C}"/>
                </a:ext>
              </a:extLst>
            </p:cNvPr>
            <p:cNvGrpSpPr/>
            <p:nvPr/>
          </p:nvGrpSpPr>
          <p:grpSpPr>
            <a:xfrm>
              <a:off x="5726430" y="1805941"/>
              <a:ext cx="1430020" cy="2592936"/>
              <a:chOff x="5726430" y="1891895"/>
              <a:chExt cx="1790700" cy="2506981"/>
            </a:xfrm>
          </p:grpSpPr>
          <p:sp>
            <p:nvSpPr>
              <p:cNvPr id="108" name="Rettangolo 107">
                <a:extLst>
                  <a:ext uri="{FF2B5EF4-FFF2-40B4-BE49-F238E27FC236}">
                    <a16:creationId xmlns:a16="http://schemas.microsoft.com/office/drawing/2014/main" id="{E3E49BB2-DF36-636D-0E0E-2D3E2571CE53}"/>
                  </a:ext>
                </a:extLst>
              </p:cNvPr>
              <p:cNvSpPr/>
              <p:nvPr/>
            </p:nvSpPr>
            <p:spPr>
              <a:xfrm>
                <a:off x="5726430" y="2890117"/>
                <a:ext cx="1790700" cy="50292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1000" b="1" dirty="0">
                    <a:solidFill>
                      <a:schemeClr val="bg2">
                        <a:lumMod val="25000"/>
                      </a:schemeClr>
                    </a:solidFill>
                    <a:latin typeface="LM Roman 12" panose="00000500000000000000" pitchFamily="50" charset="0"/>
                  </a:rPr>
                  <a:t>TRAINING SET</a:t>
                </a:r>
              </a:p>
            </p:txBody>
          </p:sp>
          <p:sp>
            <p:nvSpPr>
              <p:cNvPr id="109" name="Rettangolo 108">
                <a:extLst>
                  <a:ext uri="{FF2B5EF4-FFF2-40B4-BE49-F238E27FC236}">
                    <a16:creationId xmlns:a16="http://schemas.microsoft.com/office/drawing/2014/main" id="{C97BE41F-1602-FDCE-F7E0-C9A0B2AC2F7C}"/>
                  </a:ext>
                </a:extLst>
              </p:cNvPr>
              <p:cNvSpPr/>
              <p:nvPr/>
            </p:nvSpPr>
            <p:spPr>
              <a:xfrm>
                <a:off x="5726430" y="2387198"/>
                <a:ext cx="1790700" cy="50292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1000" b="1" dirty="0">
                    <a:solidFill>
                      <a:schemeClr val="bg2">
                        <a:lumMod val="25000"/>
                      </a:schemeClr>
                    </a:solidFill>
                    <a:latin typeface="LM Roman 12" panose="00000500000000000000" pitchFamily="50" charset="0"/>
                  </a:rPr>
                  <a:t>TESTING SET</a:t>
                </a:r>
              </a:p>
            </p:txBody>
          </p:sp>
          <p:sp>
            <p:nvSpPr>
              <p:cNvPr id="111" name="Rettangolo 110">
                <a:extLst>
                  <a:ext uri="{FF2B5EF4-FFF2-40B4-BE49-F238E27FC236}">
                    <a16:creationId xmlns:a16="http://schemas.microsoft.com/office/drawing/2014/main" id="{36F44011-39BD-766D-5C1E-E3D79FB6F699}"/>
                  </a:ext>
                </a:extLst>
              </p:cNvPr>
              <p:cNvSpPr/>
              <p:nvPr/>
            </p:nvSpPr>
            <p:spPr>
              <a:xfrm>
                <a:off x="5726430" y="1891895"/>
                <a:ext cx="1790700" cy="50292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1000" b="1" dirty="0">
                    <a:solidFill>
                      <a:schemeClr val="bg2">
                        <a:lumMod val="25000"/>
                      </a:schemeClr>
                    </a:solidFill>
                    <a:latin typeface="LM Roman 12" panose="00000500000000000000" pitchFamily="50" charset="0"/>
                  </a:rPr>
                  <a:t>TRAINING SET</a:t>
                </a:r>
              </a:p>
            </p:txBody>
          </p:sp>
          <p:sp>
            <p:nvSpPr>
              <p:cNvPr id="112" name="Rettangolo 111">
                <a:extLst>
                  <a:ext uri="{FF2B5EF4-FFF2-40B4-BE49-F238E27FC236}">
                    <a16:creationId xmlns:a16="http://schemas.microsoft.com/office/drawing/2014/main" id="{753591E7-1D86-AB92-2E74-329715E6C023}"/>
                  </a:ext>
                </a:extLst>
              </p:cNvPr>
              <p:cNvSpPr/>
              <p:nvPr/>
            </p:nvSpPr>
            <p:spPr>
              <a:xfrm>
                <a:off x="5726430" y="3393036"/>
                <a:ext cx="1790700" cy="50292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1000" b="1" dirty="0">
                    <a:solidFill>
                      <a:schemeClr val="bg2">
                        <a:lumMod val="25000"/>
                      </a:schemeClr>
                    </a:solidFill>
                    <a:latin typeface="LM Roman 12" panose="00000500000000000000" pitchFamily="50" charset="0"/>
                  </a:rPr>
                  <a:t>TRAINING</a:t>
                </a:r>
                <a:r>
                  <a:rPr lang="it-IT" sz="1000" dirty="0">
                    <a:solidFill>
                      <a:schemeClr val="bg2">
                        <a:lumMod val="25000"/>
                      </a:schemeClr>
                    </a:solidFill>
                    <a:latin typeface="LM Roman 12" panose="00000500000000000000" pitchFamily="50" charset="0"/>
                  </a:rPr>
                  <a:t> </a:t>
                </a:r>
                <a:r>
                  <a:rPr lang="it-IT" sz="1000" b="1" dirty="0">
                    <a:solidFill>
                      <a:schemeClr val="bg2">
                        <a:lumMod val="25000"/>
                      </a:schemeClr>
                    </a:solidFill>
                    <a:latin typeface="LM Roman 12" panose="00000500000000000000" pitchFamily="50" charset="0"/>
                  </a:rPr>
                  <a:t>SET</a:t>
                </a:r>
              </a:p>
            </p:txBody>
          </p:sp>
          <p:sp>
            <p:nvSpPr>
              <p:cNvPr id="113" name="Rettangolo 112">
                <a:extLst>
                  <a:ext uri="{FF2B5EF4-FFF2-40B4-BE49-F238E27FC236}">
                    <a16:creationId xmlns:a16="http://schemas.microsoft.com/office/drawing/2014/main" id="{97DFF204-B889-FDCE-DA8A-FBC8364F412F}"/>
                  </a:ext>
                </a:extLst>
              </p:cNvPr>
              <p:cNvSpPr/>
              <p:nvPr/>
            </p:nvSpPr>
            <p:spPr>
              <a:xfrm>
                <a:off x="5726430" y="3895956"/>
                <a:ext cx="1790700" cy="50292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1000" b="1" dirty="0">
                    <a:solidFill>
                      <a:schemeClr val="bg2">
                        <a:lumMod val="25000"/>
                      </a:schemeClr>
                    </a:solidFill>
                    <a:latin typeface="LM Roman 12" panose="00000500000000000000" pitchFamily="50" charset="0"/>
                  </a:rPr>
                  <a:t>TRAINING SET</a:t>
                </a:r>
              </a:p>
            </p:txBody>
          </p:sp>
        </p:grpSp>
        <p:grpSp>
          <p:nvGrpSpPr>
            <p:cNvPr id="100" name="Gruppo 99">
              <a:extLst>
                <a:ext uri="{FF2B5EF4-FFF2-40B4-BE49-F238E27FC236}">
                  <a16:creationId xmlns:a16="http://schemas.microsoft.com/office/drawing/2014/main" id="{0EBDC18F-5253-AD94-2DCB-C7B2FD7CB09C}"/>
                </a:ext>
              </a:extLst>
            </p:cNvPr>
            <p:cNvGrpSpPr/>
            <p:nvPr/>
          </p:nvGrpSpPr>
          <p:grpSpPr>
            <a:xfrm>
              <a:off x="7556500" y="1805940"/>
              <a:ext cx="1430020" cy="2592937"/>
              <a:chOff x="7556500" y="1925833"/>
              <a:chExt cx="1790700" cy="2514601"/>
            </a:xfrm>
          </p:grpSpPr>
          <p:sp>
            <p:nvSpPr>
              <p:cNvPr id="101" name="Rettangolo 100">
                <a:extLst>
                  <a:ext uri="{FF2B5EF4-FFF2-40B4-BE49-F238E27FC236}">
                    <a16:creationId xmlns:a16="http://schemas.microsoft.com/office/drawing/2014/main" id="{5D30405F-08C0-2DC4-A647-62FEC7315014}"/>
                  </a:ext>
                </a:extLst>
              </p:cNvPr>
              <p:cNvSpPr/>
              <p:nvPr/>
            </p:nvSpPr>
            <p:spPr>
              <a:xfrm>
                <a:off x="7556500" y="2931675"/>
                <a:ext cx="1790700" cy="50292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1000" b="1" dirty="0">
                    <a:solidFill>
                      <a:schemeClr val="bg2">
                        <a:lumMod val="25000"/>
                      </a:schemeClr>
                    </a:solidFill>
                    <a:latin typeface="LM Roman 12" panose="00000500000000000000" pitchFamily="50" charset="0"/>
                  </a:rPr>
                  <a:t>TRAINING SET</a:t>
                </a:r>
              </a:p>
            </p:txBody>
          </p:sp>
          <p:sp>
            <p:nvSpPr>
              <p:cNvPr id="103" name="Rettangolo 102">
                <a:extLst>
                  <a:ext uri="{FF2B5EF4-FFF2-40B4-BE49-F238E27FC236}">
                    <a16:creationId xmlns:a16="http://schemas.microsoft.com/office/drawing/2014/main" id="{E9149290-1161-81F7-4922-CA7B808192FC}"/>
                  </a:ext>
                </a:extLst>
              </p:cNvPr>
              <p:cNvSpPr/>
              <p:nvPr/>
            </p:nvSpPr>
            <p:spPr>
              <a:xfrm>
                <a:off x="7556500" y="1925833"/>
                <a:ext cx="1790700" cy="50292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1000" b="1" dirty="0">
                    <a:solidFill>
                      <a:schemeClr val="bg2">
                        <a:lumMod val="25000"/>
                      </a:schemeClr>
                    </a:solidFill>
                    <a:latin typeface="LM Roman 12" panose="00000500000000000000" pitchFamily="50" charset="0"/>
                  </a:rPr>
                  <a:t>TESTING SET</a:t>
                </a:r>
              </a:p>
            </p:txBody>
          </p:sp>
          <p:sp>
            <p:nvSpPr>
              <p:cNvPr id="104" name="Rettangolo 103">
                <a:extLst>
                  <a:ext uri="{FF2B5EF4-FFF2-40B4-BE49-F238E27FC236}">
                    <a16:creationId xmlns:a16="http://schemas.microsoft.com/office/drawing/2014/main" id="{D8ABC254-3F5E-E42C-DE2A-9044E6148A87}"/>
                  </a:ext>
                </a:extLst>
              </p:cNvPr>
              <p:cNvSpPr/>
              <p:nvPr/>
            </p:nvSpPr>
            <p:spPr>
              <a:xfrm>
                <a:off x="7556500" y="2428754"/>
                <a:ext cx="1790700" cy="50292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1000" b="1" dirty="0">
                    <a:solidFill>
                      <a:schemeClr val="bg2">
                        <a:lumMod val="25000"/>
                      </a:schemeClr>
                    </a:solidFill>
                    <a:latin typeface="LM Roman 12" panose="00000500000000000000" pitchFamily="50" charset="0"/>
                  </a:rPr>
                  <a:t>TRAINING SET</a:t>
                </a:r>
              </a:p>
            </p:txBody>
          </p:sp>
          <p:sp>
            <p:nvSpPr>
              <p:cNvPr id="105" name="Rettangolo 104">
                <a:extLst>
                  <a:ext uri="{FF2B5EF4-FFF2-40B4-BE49-F238E27FC236}">
                    <a16:creationId xmlns:a16="http://schemas.microsoft.com/office/drawing/2014/main" id="{2BD9D17C-C06C-9B5F-9B3A-0432039B7173}"/>
                  </a:ext>
                </a:extLst>
              </p:cNvPr>
              <p:cNvSpPr/>
              <p:nvPr/>
            </p:nvSpPr>
            <p:spPr>
              <a:xfrm>
                <a:off x="7556500" y="3434594"/>
                <a:ext cx="1790700" cy="50292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1000" b="1" dirty="0">
                    <a:solidFill>
                      <a:schemeClr val="bg2">
                        <a:lumMod val="25000"/>
                      </a:schemeClr>
                    </a:solidFill>
                    <a:latin typeface="LM Roman 12" panose="00000500000000000000" pitchFamily="50" charset="0"/>
                  </a:rPr>
                  <a:t>TRAINING SET</a:t>
                </a:r>
              </a:p>
            </p:txBody>
          </p:sp>
          <p:sp>
            <p:nvSpPr>
              <p:cNvPr id="106" name="Rettangolo 105">
                <a:extLst>
                  <a:ext uri="{FF2B5EF4-FFF2-40B4-BE49-F238E27FC236}">
                    <a16:creationId xmlns:a16="http://schemas.microsoft.com/office/drawing/2014/main" id="{9A306324-D820-7CA0-1F3D-8AA729F2EF7E}"/>
                  </a:ext>
                </a:extLst>
              </p:cNvPr>
              <p:cNvSpPr/>
              <p:nvPr/>
            </p:nvSpPr>
            <p:spPr>
              <a:xfrm>
                <a:off x="7556500" y="3937514"/>
                <a:ext cx="1790700" cy="50292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1000" b="1" dirty="0">
                    <a:solidFill>
                      <a:schemeClr val="bg2">
                        <a:lumMod val="25000"/>
                      </a:schemeClr>
                    </a:solidFill>
                    <a:latin typeface="LM Roman 12" panose="00000500000000000000" pitchFamily="50" charset="0"/>
                  </a:rPr>
                  <a:t>TRAINING SET</a:t>
                </a:r>
              </a:p>
            </p:txBody>
          </p:sp>
        </p:grpSp>
      </p:grpSp>
      <p:sp>
        <p:nvSpPr>
          <p:cNvPr id="129" name="CasellaDiTesto 128">
            <a:extLst>
              <a:ext uri="{FF2B5EF4-FFF2-40B4-BE49-F238E27FC236}">
                <a16:creationId xmlns:a16="http://schemas.microsoft.com/office/drawing/2014/main" id="{F9657801-E02E-2C41-9A16-A1406F519947}"/>
              </a:ext>
            </a:extLst>
          </p:cNvPr>
          <p:cNvSpPr txBox="1"/>
          <p:nvPr/>
        </p:nvSpPr>
        <p:spPr>
          <a:xfrm>
            <a:off x="976886" y="1477817"/>
            <a:ext cx="10193138" cy="199791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F7DBCD"/>
                </a:solidFill>
              </a:rPr>
              <a:t>Soggetti suddivisi in </a:t>
            </a:r>
            <a:r>
              <a:rPr lang="it-IT" sz="1400" b="1" dirty="0">
                <a:solidFill>
                  <a:srgbClr val="F7DBCD"/>
                </a:solidFill>
              </a:rPr>
              <a:t>cinque</a:t>
            </a:r>
            <a:r>
              <a:rPr lang="it-IT" sz="1400" dirty="0">
                <a:solidFill>
                  <a:srgbClr val="F7DBCD"/>
                </a:solidFill>
              </a:rPr>
              <a:t> </a:t>
            </a:r>
            <a:r>
              <a:rPr lang="it-IT" sz="1400" b="1" dirty="0">
                <a:solidFill>
                  <a:srgbClr val="F7DBCD"/>
                </a:solidFill>
              </a:rPr>
              <a:t>gruppi di soggetti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400" b="1" dirty="0">
                <a:solidFill>
                  <a:srgbClr val="F7DBCD"/>
                </a:solidFill>
              </a:rPr>
              <a:t>Accuratezza risultante</a:t>
            </a:r>
            <a:r>
              <a:rPr lang="it-IT" sz="1400" dirty="0">
                <a:solidFill>
                  <a:srgbClr val="F7DBCD"/>
                </a:solidFill>
              </a:rPr>
              <a:t>: media dei valori di accuratezza di ogni gruppo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F7DBCD"/>
                </a:solidFill>
              </a:rPr>
              <a:t>Simile al </a:t>
            </a:r>
            <a:r>
              <a:rPr lang="it-IT" sz="1400" b="1" dirty="0">
                <a:solidFill>
                  <a:srgbClr val="F7DBCD"/>
                </a:solidFill>
              </a:rPr>
              <a:t>k </a:t>
            </a:r>
            <a:r>
              <a:rPr lang="it-IT" sz="1400" b="1" dirty="0" err="1">
                <a:solidFill>
                  <a:srgbClr val="F7DBCD"/>
                </a:solidFill>
              </a:rPr>
              <a:t>fold</a:t>
            </a:r>
            <a:r>
              <a:rPr lang="it-IT" sz="1400" b="1" dirty="0">
                <a:solidFill>
                  <a:srgbClr val="F7DBCD"/>
                </a:solidFill>
              </a:rPr>
              <a:t> cross </a:t>
            </a:r>
            <a:r>
              <a:rPr lang="it-IT" sz="1400" b="1" dirty="0" err="1">
                <a:solidFill>
                  <a:srgbClr val="F7DBCD"/>
                </a:solidFill>
              </a:rPr>
              <a:t>validation</a:t>
            </a:r>
            <a:endParaRPr lang="it-IT" sz="1400" b="1" dirty="0">
              <a:solidFill>
                <a:srgbClr val="F7DBCD"/>
              </a:solidFill>
            </a:endParaRPr>
          </a:p>
          <a:p>
            <a:pPr>
              <a:lnSpc>
                <a:spcPct val="150000"/>
              </a:lnSpc>
            </a:pPr>
            <a:r>
              <a:rPr lang="it-IT" sz="1400" b="1" dirty="0">
                <a:solidFill>
                  <a:srgbClr val="F7DBCD"/>
                </a:solidFill>
              </a:rPr>
              <a:t>Metodo:</a:t>
            </a:r>
            <a:r>
              <a:rPr lang="it-IT" sz="1400" dirty="0">
                <a:solidFill>
                  <a:srgbClr val="F7DBCD"/>
                </a:solidFill>
              </a:rPr>
              <a:t> allena la rete su 4 gruppi di soggetti e valida su un gruppo di soggetti non visti durante l’allenamento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400" b="1" dirty="0">
                <a:solidFill>
                  <a:srgbClr val="F7DBCD"/>
                </a:solidFill>
              </a:rPr>
              <a:t>Vantaggio</a:t>
            </a:r>
            <a:r>
              <a:rPr lang="it-IT" sz="1400" dirty="0">
                <a:solidFill>
                  <a:srgbClr val="F7DBCD"/>
                </a:solidFill>
              </a:rPr>
              <a:t>: permette di testare la capacità di generalizzazione della rete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400" b="1" dirty="0">
                <a:solidFill>
                  <a:srgbClr val="F7DBCD"/>
                </a:solidFill>
              </a:rPr>
              <a:t>Svantaggio</a:t>
            </a:r>
            <a:r>
              <a:rPr lang="it-IT" sz="1400" dirty="0">
                <a:solidFill>
                  <a:srgbClr val="F7DBCD"/>
                </a:solidFill>
              </a:rPr>
              <a:t>: penalizza i risultati della classificazione perché non ha osservazioni di un soggetto utilizzato nella fase dell’allenamento</a:t>
            </a:r>
          </a:p>
        </p:txBody>
      </p:sp>
      <p:cxnSp>
        <p:nvCxnSpPr>
          <p:cNvPr id="130" name="Connettore diritto 129">
            <a:extLst>
              <a:ext uri="{FF2B5EF4-FFF2-40B4-BE49-F238E27FC236}">
                <a16:creationId xmlns:a16="http://schemas.microsoft.com/office/drawing/2014/main" id="{34873FC7-6E4C-FC46-C848-6DE28885D60A}"/>
              </a:ext>
            </a:extLst>
          </p:cNvPr>
          <p:cNvCxnSpPr>
            <a:cxnSpLocks/>
          </p:cNvCxnSpPr>
          <p:nvPr/>
        </p:nvCxnSpPr>
        <p:spPr>
          <a:xfrm flipH="1">
            <a:off x="1102659" y="3612776"/>
            <a:ext cx="9845715" cy="0"/>
          </a:xfrm>
          <a:prstGeom prst="line">
            <a:avLst/>
          </a:prstGeom>
          <a:ln w="38100">
            <a:solidFill>
              <a:srgbClr val="F7DBC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78520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magine 3" descr="Immagine che contiene testo&#10;&#10;Descrizione generata automaticamente">
            <a:extLst>
              <a:ext uri="{FF2B5EF4-FFF2-40B4-BE49-F238E27FC236}">
                <a16:creationId xmlns:a16="http://schemas.microsoft.com/office/drawing/2014/main" id="{ED9D8D75-79E3-5A57-6845-5C71CA28333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037"/>
          <a:stretch/>
        </p:blipFill>
        <p:spPr>
          <a:xfrm>
            <a:off x="2924076" y="457200"/>
            <a:ext cx="6343847" cy="5943600"/>
          </a:xfrm>
          <a:prstGeom prst="rect">
            <a:avLst/>
          </a:prstGeom>
        </p:spPr>
      </p:pic>
      <p:grpSp>
        <p:nvGrpSpPr>
          <p:cNvPr id="2" name="Gruppo 1">
            <a:extLst>
              <a:ext uri="{FF2B5EF4-FFF2-40B4-BE49-F238E27FC236}">
                <a16:creationId xmlns:a16="http://schemas.microsoft.com/office/drawing/2014/main" id="{AB725CAD-63DB-1000-6611-8D6EE42294FC}"/>
              </a:ext>
            </a:extLst>
          </p:cNvPr>
          <p:cNvGrpSpPr/>
          <p:nvPr/>
        </p:nvGrpSpPr>
        <p:grpSpPr>
          <a:xfrm>
            <a:off x="8345522" y="4465071"/>
            <a:ext cx="2340000" cy="2078246"/>
            <a:chOff x="9467412" y="4162658"/>
            <a:chExt cx="2340000" cy="2078246"/>
          </a:xfrm>
        </p:grpSpPr>
        <p:pic>
          <p:nvPicPr>
            <p:cNvPr id="3" name="Immagine 2">
              <a:extLst>
                <a:ext uri="{FF2B5EF4-FFF2-40B4-BE49-F238E27FC236}">
                  <a16:creationId xmlns:a16="http://schemas.microsoft.com/office/drawing/2014/main" id="{7AA73483-F25C-7AC8-E5CE-77D7995DA04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prstClr val="black"/>
                <a:srgbClr val="4B828B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6111" b="95000" l="10000" r="90000">
                          <a14:foregroundMark x1="50333" y1="93519" x2="50333" y2="93519"/>
                          <a14:foregroundMark x1="51000" y1="93333" x2="51333" y2="92222"/>
                          <a14:foregroundMark x1="50000" y1="95185" x2="50000" y2="95185"/>
                          <a14:foregroundMark x1="89500" y1="53148" x2="89500" y2="53148"/>
                          <a14:foregroundMark x1="11167" y1="53519" x2="11167" y2="53519"/>
                          <a14:foregroundMark x1="48833" y1="6111" x2="48833" y2="6111"/>
                          <a14:foregroundMark x1="53000" y1="25370" x2="53000" y2="25370"/>
                          <a14:foregroundMark x1="89333" y1="45556" x2="89333" y2="45556"/>
                          <a14:foregroundMark x1="56833" y1="85926" x2="56833" y2="85926"/>
                          <a14:foregroundMark x1="50667" y1="84630" x2="50667" y2="84630"/>
                          <a14:foregroundMark x1="49333" y1="77037" x2="49333" y2="77037"/>
                          <a14:foregroundMark x1="49667" y1="95000" x2="49667" y2="95000"/>
                          <a14:foregroundMark x1="10833" y1="51667" x2="10833" y2="51667"/>
                          <a14:foregroundMark x1="15500" y1="51111" x2="15500" y2="51111"/>
                          <a14:foregroundMark x1="21667" y1="44630" x2="21667" y2="44630"/>
                          <a14:foregroundMark x1="35333" y1="44815" x2="35333" y2="44815"/>
                          <a14:foregroundMark x1="37500" y1="41852" x2="37500" y2="41852"/>
                          <a14:foregroundMark x1="44333" y1="42593" x2="44333" y2="42593"/>
                          <a14:foregroundMark x1="50000" y1="43704" x2="50000" y2="43704"/>
                          <a14:foregroundMark x1="41333" y1="40370" x2="34000" y2="47407"/>
                          <a14:foregroundMark x1="34000" y1="47407" x2="44833" y2="61296"/>
                          <a14:foregroundMark x1="44833" y1="61296" x2="55833" y2="47222"/>
                          <a14:foregroundMark x1="55833" y1="47222" x2="46667" y2="37037"/>
                          <a14:foregroundMark x1="46667" y1="37037" x2="39833" y2="38889"/>
                          <a14:foregroundMark x1="39833" y1="38889" x2="37833" y2="42963"/>
                        </a14:backgroundRemoval>
                      </a14:imgEffect>
                      <a14:imgEffect>
                        <a14:sharpenSoften amount="50000"/>
                      </a14:imgEffect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67412" y="4162658"/>
              <a:ext cx="2340000" cy="2078246"/>
            </a:xfrm>
            <a:prstGeom prst="rect">
              <a:avLst/>
            </a:prstGeom>
            <a:effectLst>
              <a:outerShdw blurRad="50800" dist="88900" dir="2700000" algn="tl" rotWithShape="0">
                <a:prstClr val="black">
                  <a:alpha val="40000"/>
                </a:prstClr>
              </a:outerShdw>
              <a:softEdge rad="31750"/>
            </a:effectLst>
          </p:spPr>
        </p:pic>
        <p:sp>
          <p:nvSpPr>
            <p:cNvPr id="5" name="Ovale 4">
              <a:extLst>
                <a:ext uri="{FF2B5EF4-FFF2-40B4-BE49-F238E27FC236}">
                  <a16:creationId xmlns:a16="http://schemas.microsoft.com/office/drawing/2014/main" id="{5D991EA5-5CFD-94B7-7867-5D26ABA5D76D}"/>
                </a:ext>
              </a:extLst>
            </p:cNvPr>
            <p:cNvSpPr/>
            <p:nvPr/>
          </p:nvSpPr>
          <p:spPr>
            <a:xfrm>
              <a:off x="9855408" y="4357979"/>
              <a:ext cx="1568496" cy="1738021"/>
            </a:xfrm>
            <a:prstGeom prst="ellipse">
              <a:avLst/>
            </a:prstGeom>
            <a:noFill/>
            <a:ln w="57150" cap="flat" cmpd="sng" algn="ctr">
              <a:solidFill>
                <a:schemeClr val="accent2"/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6" name="Gruppo 5">
            <a:extLst>
              <a:ext uri="{FF2B5EF4-FFF2-40B4-BE49-F238E27FC236}">
                <a16:creationId xmlns:a16="http://schemas.microsoft.com/office/drawing/2014/main" id="{E6D7087B-9089-92EE-5600-D24745E7B882}"/>
              </a:ext>
            </a:extLst>
          </p:cNvPr>
          <p:cNvGrpSpPr/>
          <p:nvPr/>
        </p:nvGrpSpPr>
        <p:grpSpPr>
          <a:xfrm>
            <a:off x="5528112" y="1448194"/>
            <a:ext cx="2340000" cy="2106001"/>
            <a:chOff x="341502" y="1105141"/>
            <a:chExt cx="2340000" cy="2106001"/>
          </a:xfrm>
        </p:grpSpPr>
        <p:pic>
          <p:nvPicPr>
            <p:cNvPr id="7" name="Immagine 6">
              <a:extLst>
                <a:ext uri="{FF2B5EF4-FFF2-40B4-BE49-F238E27FC236}">
                  <a16:creationId xmlns:a16="http://schemas.microsoft.com/office/drawing/2014/main" id="{41BA3952-E76D-48AE-6866-5F6B5423F7F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prstClr val="black"/>
                <a:srgbClr val="4B828B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6111" b="95000" l="10000" r="90000">
                          <a14:foregroundMark x1="50333" y1="93519" x2="50333" y2="93519"/>
                          <a14:foregroundMark x1="51000" y1="93333" x2="51333" y2="92222"/>
                          <a14:foregroundMark x1="50000" y1="95185" x2="50000" y2="95185"/>
                          <a14:foregroundMark x1="89500" y1="53148" x2="89500" y2="53148"/>
                          <a14:foregroundMark x1="11167" y1="53519" x2="11167" y2="53519"/>
                          <a14:foregroundMark x1="48833" y1="6111" x2="48833" y2="6111"/>
                          <a14:foregroundMark x1="53000" y1="25370" x2="53000" y2="25370"/>
                          <a14:foregroundMark x1="89333" y1="45556" x2="89333" y2="45556"/>
                          <a14:foregroundMark x1="56833" y1="85926" x2="56833" y2="85926"/>
                          <a14:foregroundMark x1="50667" y1="84630" x2="50667" y2="84630"/>
                          <a14:foregroundMark x1="49333" y1="77037" x2="49333" y2="77037"/>
                          <a14:foregroundMark x1="49667" y1="95000" x2="49667" y2="95000"/>
                          <a14:foregroundMark x1="10833" y1="51667" x2="10833" y2="51667"/>
                          <a14:foregroundMark x1="15500" y1="51111" x2="15500" y2="51111"/>
                          <a14:foregroundMark x1="21667" y1="44630" x2="21667" y2="44630"/>
                          <a14:foregroundMark x1="35333" y1="44815" x2="35333" y2="44815"/>
                          <a14:foregroundMark x1="37500" y1="41852" x2="37500" y2="41852"/>
                          <a14:foregroundMark x1="44333" y1="42593" x2="44333" y2="42593"/>
                          <a14:foregroundMark x1="50000" y1="43704" x2="50000" y2="43704"/>
                          <a14:foregroundMark x1="41333" y1="40370" x2="34000" y2="47407"/>
                          <a14:foregroundMark x1="34000" y1="47407" x2="44833" y2="61296"/>
                          <a14:foregroundMark x1="44833" y1="61296" x2="55833" y2="47222"/>
                          <a14:foregroundMark x1="55833" y1="47222" x2="46667" y2="37037"/>
                          <a14:foregroundMark x1="46667" y1="37037" x2="39833" y2="38889"/>
                          <a14:foregroundMark x1="39833" y1="38889" x2="37833" y2="42963"/>
                        </a14:backgroundRemoval>
                      </a14:imgEffect>
                      <a14:imgEffect>
                        <a14:sharpenSoften amount="50000"/>
                      </a14:imgEffect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1502" y="1105141"/>
              <a:ext cx="2340000" cy="2106001"/>
            </a:xfrm>
            <a:prstGeom prst="rect">
              <a:avLst/>
            </a:prstGeom>
            <a:effectLst>
              <a:outerShdw blurRad="50800" dist="88900" dir="2700000" algn="tl" rotWithShape="0">
                <a:prstClr val="black">
                  <a:alpha val="40000"/>
                </a:prstClr>
              </a:outerShdw>
              <a:softEdge rad="31750"/>
            </a:effectLst>
          </p:spPr>
        </p:pic>
        <p:sp>
          <p:nvSpPr>
            <p:cNvPr id="8" name="Ovale 7">
              <a:extLst>
                <a:ext uri="{FF2B5EF4-FFF2-40B4-BE49-F238E27FC236}">
                  <a16:creationId xmlns:a16="http://schemas.microsoft.com/office/drawing/2014/main" id="{908B7C6F-3935-1AD1-B586-2732961693DA}"/>
                </a:ext>
              </a:extLst>
            </p:cNvPr>
            <p:cNvSpPr/>
            <p:nvPr/>
          </p:nvSpPr>
          <p:spPr>
            <a:xfrm>
              <a:off x="1124337" y="2131307"/>
              <a:ext cx="108000" cy="108000"/>
            </a:xfrm>
            <a:prstGeom prst="ellipse">
              <a:avLst/>
            </a:prstGeom>
            <a:noFill/>
            <a:ln w="2857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" name="Ovale 9">
              <a:extLst>
                <a:ext uri="{FF2B5EF4-FFF2-40B4-BE49-F238E27FC236}">
                  <a16:creationId xmlns:a16="http://schemas.microsoft.com/office/drawing/2014/main" id="{C385D8E5-8019-DABE-9B3C-7F78369CA665}"/>
                </a:ext>
              </a:extLst>
            </p:cNvPr>
            <p:cNvSpPr/>
            <p:nvPr/>
          </p:nvSpPr>
          <p:spPr>
            <a:xfrm>
              <a:off x="1451719" y="2131307"/>
              <a:ext cx="108000" cy="108000"/>
            </a:xfrm>
            <a:prstGeom prst="ellipse">
              <a:avLst/>
            </a:prstGeom>
            <a:noFill/>
            <a:ln w="2857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" name="Ovale 11">
              <a:extLst>
                <a:ext uri="{FF2B5EF4-FFF2-40B4-BE49-F238E27FC236}">
                  <a16:creationId xmlns:a16="http://schemas.microsoft.com/office/drawing/2014/main" id="{D2A1A299-6F1D-5107-3962-79069F9FB427}"/>
                </a:ext>
              </a:extLst>
            </p:cNvPr>
            <p:cNvSpPr/>
            <p:nvPr/>
          </p:nvSpPr>
          <p:spPr>
            <a:xfrm>
              <a:off x="1790170" y="2131307"/>
              <a:ext cx="108000" cy="108000"/>
            </a:xfrm>
            <a:prstGeom prst="ellipse">
              <a:avLst/>
            </a:prstGeom>
            <a:noFill/>
            <a:ln w="2857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14" name="Gruppo 13">
            <a:extLst>
              <a:ext uri="{FF2B5EF4-FFF2-40B4-BE49-F238E27FC236}">
                <a16:creationId xmlns:a16="http://schemas.microsoft.com/office/drawing/2014/main" id="{9E588593-1B9C-F4B4-830C-8EC13AE9B85F}"/>
              </a:ext>
            </a:extLst>
          </p:cNvPr>
          <p:cNvGrpSpPr/>
          <p:nvPr/>
        </p:nvGrpSpPr>
        <p:grpSpPr>
          <a:xfrm>
            <a:off x="5553701" y="4465071"/>
            <a:ext cx="2320000" cy="2088000"/>
            <a:chOff x="7196156" y="4208162"/>
            <a:chExt cx="2320000" cy="2088000"/>
          </a:xfrm>
        </p:grpSpPr>
        <p:pic>
          <p:nvPicPr>
            <p:cNvPr id="16" name="Immagine 15">
              <a:extLst>
                <a:ext uri="{FF2B5EF4-FFF2-40B4-BE49-F238E27FC236}">
                  <a16:creationId xmlns:a16="http://schemas.microsoft.com/office/drawing/2014/main" id="{99122AB3-93FF-7983-A5D5-AD282863E94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prstClr val="black"/>
                <a:srgbClr val="4B828B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6111" b="95000" l="10000" r="90000">
                          <a14:foregroundMark x1="50333" y1="93519" x2="50333" y2="93519"/>
                          <a14:foregroundMark x1="51000" y1="93333" x2="51333" y2="92222"/>
                          <a14:foregroundMark x1="50000" y1="95185" x2="50000" y2="95185"/>
                          <a14:foregroundMark x1="89500" y1="53148" x2="89500" y2="53148"/>
                          <a14:foregroundMark x1="11167" y1="53519" x2="11167" y2="53519"/>
                          <a14:foregroundMark x1="48833" y1="6111" x2="48833" y2="6111"/>
                          <a14:foregroundMark x1="53000" y1="25370" x2="53000" y2="25370"/>
                          <a14:foregroundMark x1="89333" y1="45556" x2="89333" y2="45556"/>
                          <a14:foregroundMark x1="56833" y1="85926" x2="56833" y2="85926"/>
                          <a14:foregroundMark x1="50667" y1="84630" x2="50667" y2="84630"/>
                          <a14:foregroundMark x1="49333" y1="77037" x2="49333" y2="77037"/>
                          <a14:foregroundMark x1="49667" y1="95000" x2="49667" y2="95000"/>
                          <a14:foregroundMark x1="10833" y1="51667" x2="10833" y2="51667"/>
                          <a14:foregroundMark x1="15500" y1="51111" x2="15500" y2="51111"/>
                          <a14:foregroundMark x1="21667" y1="44630" x2="21667" y2="44630"/>
                          <a14:foregroundMark x1="35333" y1="44815" x2="35333" y2="44815"/>
                          <a14:foregroundMark x1="37500" y1="41852" x2="37500" y2="41852"/>
                          <a14:foregroundMark x1="44333" y1="42593" x2="44333" y2="42593"/>
                          <a14:foregroundMark x1="50000" y1="43704" x2="50000" y2="43704"/>
                          <a14:foregroundMark x1="41333" y1="40370" x2="34000" y2="47407"/>
                          <a14:foregroundMark x1="34000" y1="47407" x2="44833" y2="61296"/>
                          <a14:foregroundMark x1="44833" y1="61296" x2="55833" y2="47222"/>
                          <a14:foregroundMark x1="55833" y1="47222" x2="46667" y2="37037"/>
                          <a14:foregroundMark x1="46667" y1="37037" x2="39833" y2="38889"/>
                          <a14:foregroundMark x1="39833" y1="38889" x2="37833" y2="42963"/>
                        </a14:backgroundRemoval>
                      </a14:imgEffect>
                      <a14:imgEffect>
                        <a14:sharpenSoften amount="50000"/>
                      </a14:imgEffect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96156" y="4208162"/>
              <a:ext cx="2320000" cy="2088000"/>
            </a:xfrm>
            <a:prstGeom prst="rect">
              <a:avLst/>
            </a:prstGeom>
            <a:effectLst>
              <a:outerShdw blurRad="50800" dist="88900" dir="2700000" algn="tl" rotWithShape="0">
                <a:prstClr val="black">
                  <a:alpha val="40000"/>
                </a:prstClr>
              </a:outerShdw>
              <a:softEdge rad="31750"/>
            </a:effectLst>
          </p:spPr>
        </p:pic>
        <p:sp>
          <p:nvSpPr>
            <p:cNvPr id="17" name="Rettangolo con angoli arrotondati 16">
              <a:extLst>
                <a:ext uri="{FF2B5EF4-FFF2-40B4-BE49-F238E27FC236}">
                  <a16:creationId xmlns:a16="http://schemas.microsoft.com/office/drawing/2014/main" id="{2ED4F22C-9F59-22DD-5936-8536363D6ACD}"/>
                </a:ext>
              </a:extLst>
            </p:cNvPr>
            <p:cNvSpPr/>
            <p:nvPr/>
          </p:nvSpPr>
          <p:spPr>
            <a:xfrm>
              <a:off x="7823555" y="4994699"/>
              <a:ext cx="1065300" cy="572998"/>
            </a:xfrm>
            <a:prstGeom prst="roundRect">
              <a:avLst/>
            </a:prstGeom>
            <a:noFill/>
            <a:ln w="38100">
              <a:solidFill>
                <a:srgbClr val="ED7D3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18B2D3E6-10E6-F3AB-C30B-577FF2A1D321}"/>
              </a:ext>
            </a:extLst>
          </p:cNvPr>
          <p:cNvSpPr txBox="1"/>
          <p:nvPr/>
        </p:nvSpPr>
        <p:spPr>
          <a:xfrm>
            <a:off x="658144" y="1714045"/>
            <a:ext cx="2631302" cy="329058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400" b="1" dirty="0">
                <a:solidFill>
                  <a:srgbClr val="F7DBCD"/>
                </a:solidFill>
              </a:rPr>
              <a:t>Obiettivo</a:t>
            </a:r>
            <a:r>
              <a:rPr lang="it-IT" sz="1400" dirty="0">
                <a:solidFill>
                  <a:srgbClr val="F7DBCD"/>
                </a:solidFill>
              </a:rPr>
              <a:t>: valutare effetto di un numero diverso di elettrodi nell’accuratezza della classificazione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400" b="1" dirty="0">
                <a:solidFill>
                  <a:srgbClr val="F7DBCD"/>
                </a:solidFill>
              </a:rPr>
              <a:t>Metodo: </a:t>
            </a:r>
            <a:r>
              <a:rPr lang="it-IT" sz="1400" dirty="0">
                <a:solidFill>
                  <a:srgbClr val="F7DBCD"/>
                </a:solidFill>
              </a:rPr>
              <a:t>creazione input con un diverso numero di elettrodi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F7DBCD"/>
                </a:solidFill>
              </a:rPr>
              <a:t>Allenamento della rete un numero di volte pari al numero di gruppi di elettrodi</a:t>
            </a:r>
          </a:p>
        </p:txBody>
      </p:sp>
      <p:grpSp>
        <p:nvGrpSpPr>
          <p:cNvPr id="19" name="Gruppo 18">
            <a:extLst>
              <a:ext uri="{FF2B5EF4-FFF2-40B4-BE49-F238E27FC236}">
                <a16:creationId xmlns:a16="http://schemas.microsoft.com/office/drawing/2014/main" id="{BC291C9D-CE0A-B6AE-F71C-D993463480CA}"/>
              </a:ext>
            </a:extLst>
          </p:cNvPr>
          <p:cNvGrpSpPr/>
          <p:nvPr/>
        </p:nvGrpSpPr>
        <p:grpSpPr>
          <a:xfrm>
            <a:off x="9680123" y="3002157"/>
            <a:ext cx="2340000" cy="2106001"/>
            <a:chOff x="1877759" y="3904960"/>
            <a:chExt cx="2340000" cy="2106001"/>
          </a:xfrm>
        </p:grpSpPr>
        <p:pic>
          <p:nvPicPr>
            <p:cNvPr id="20" name="Immagine 19">
              <a:extLst>
                <a:ext uri="{FF2B5EF4-FFF2-40B4-BE49-F238E27FC236}">
                  <a16:creationId xmlns:a16="http://schemas.microsoft.com/office/drawing/2014/main" id="{A689AC92-7552-C6CD-643F-6FCA156A772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prstClr val="black"/>
                <a:srgbClr val="4B828B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6111" b="95000" l="10000" r="90000">
                          <a14:foregroundMark x1="50333" y1="93519" x2="50333" y2="93519"/>
                          <a14:foregroundMark x1="51000" y1="93333" x2="51333" y2="92222"/>
                          <a14:foregroundMark x1="50000" y1="95185" x2="50000" y2="95185"/>
                          <a14:foregroundMark x1="89500" y1="53148" x2="89500" y2="53148"/>
                          <a14:foregroundMark x1="11167" y1="53519" x2="11167" y2="53519"/>
                          <a14:foregroundMark x1="48833" y1="6111" x2="48833" y2="6111"/>
                          <a14:foregroundMark x1="53000" y1="25370" x2="53000" y2="25370"/>
                          <a14:foregroundMark x1="89333" y1="45556" x2="89333" y2="45556"/>
                          <a14:foregroundMark x1="56833" y1="85926" x2="56833" y2="85926"/>
                          <a14:foregroundMark x1="50667" y1="84630" x2="50667" y2="84630"/>
                          <a14:foregroundMark x1="49333" y1="77037" x2="49333" y2="77037"/>
                          <a14:foregroundMark x1="49667" y1="95000" x2="49667" y2="95000"/>
                          <a14:foregroundMark x1="10833" y1="51667" x2="10833" y2="51667"/>
                          <a14:foregroundMark x1="15500" y1="51111" x2="15500" y2="51111"/>
                          <a14:foregroundMark x1="21667" y1="44630" x2="21667" y2="44630"/>
                          <a14:foregroundMark x1="35333" y1="44815" x2="35333" y2="44815"/>
                          <a14:foregroundMark x1="37500" y1="41852" x2="37500" y2="41852"/>
                          <a14:foregroundMark x1="44333" y1="42593" x2="44333" y2="42593"/>
                          <a14:foregroundMark x1="50000" y1="43704" x2="50000" y2="43704"/>
                          <a14:foregroundMark x1="41333" y1="40370" x2="34000" y2="47407"/>
                          <a14:foregroundMark x1="34000" y1="47407" x2="44833" y2="61296"/>
                          <a14:foregroundMark x1="44833" y1="61296" x2="55833" y2="47222"/>
                          <a14:foregroundMark x1="55833" y1="47222" x2="46667" y2="37037"/>
                          <a14:foregroundMark x1="46667" y1="37037" x2="39833" y2="38889"/>
                          <a14:foregroundMark x1="39833" y1="38889" x2="37833" y2="42963"/>
                        </a14:backgroundRemoval>
                      </a14:imgEffect>
                      <a14:imgEffect>
                        <a14:sharpenSoften amount="50000"/>
                      </a14:imgEffect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7759" y="3904960"/>
              <a:ext cx="2340000" cy="2106001"/>
            </a:xfrm>
            <a:prstGeom prst="rect">
              <a:avLst/>
            </a:prstGeom>
            <a:effectLst>
              <a:outerShdw blurRad="50800" dist="88900" dir="2700000" algn="tl" rotWithShape="0">
                <a:prstClr val="black">
                  <a:alpha val="40000"/>
                </a:prstClr>
              </a:outerShdw>
              <a:softEdge rad="31750"/>
            </a:effectLst>
          </p:spPr>
        </p:pic>
        <p:sp>
          <p:nvSpPr>
            <p:cNvPr id="21" name="Rettangolo con angoli arrotondati 20">
              <a:extLst>
                <a:ext uri="{FF2B5EF4-FFF2-40B4-BE49-F238E27FC236}">
                  <a16:creationId xmlns:a16="http://schemas.microsoft.com/office/drawing/2014/main" id="{6A2ADD1A-AE26-C298-4E01-1F03EA21E61F}"/>
                </a:ext>
              </a:extLst>
            </p:cNvPr>
            <p:cNvSpPr/>
            <p:nvPr/>
          </p:nvSpPr>
          <p:spPr>
            <a:xfrm>
              <a:off x="3142289" y="4714240"/>
              <a:ext cx="464511" cy="540128"/>
            </a:xfrm>
            <a:prstGeom prst="roundRect">
              <a:avLst/>
            </a:prstGeom>
            <a:noFill/>
            <a:ln w="38100">
              <a:solidFill>
                <a:srgbClr val="ED7D3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2" name="Rettangolo con angoli arrotondati 21">
              <a:extLst>
                <a:ext uri="{FF2B5EF4-FFF2-40B4-BE49-F238E27FC236}">
                  <a16:creationId xmlns:a16="http://schemas.microsoft.com/office/drawing/2014/main" id="{BCF9F319-4BCB-B822-17E4-D2FCBD49C03A}"/>
                </a:ext>
              </a:extLst>
            </p:cNvPr>
            <p:cNvSpPr/>
            <p:nvPr/>
          </p:nvSpPr>
          <p:spPr>
            <a:xfrm>
              <a:off x="2489789" y="4714239"/>
              <a:ext cx="464511" cy="540128"/>
            </a:xfrm>
            <a:prstGeom prst="roundRect">
              <a:avLst/>
            </a:prstGeom>
            <a:noFill/>
            <a:ln w="38100">
              <a:solidFill>
                <a:srgbClr val="ED7D3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23" name="Gruppo 22">
            <a:extLst>
              <a:ext uri="{FF2B5EF4-FFF2-40B4-BE49-F238E27FC236}">
                <a16:creationId xmlns:a16="http://schemas.microsoft.com/office/drawing/2014/main" id="{E8CD05F2-DD12-C536-69AD-55F3609C3D0A}"/>
              </a:ext>
            </a:extLst>
          </p:cNvPr>
          <p:cNvGrpSpPr/>
          <p:nvPr/>
        </p:nvGrpSpPr>
        <p:grpSpPr>
          <a:xfrm>
            <a:off x="4102211" y="2973250"/>
            <a:ext cx="2340000" cy="2106001"/>
            <a:chOff x="6062262" y="1105140"/>
            <a:chExt cx="2340000" cy="2106001"/>
          </a:xfrm>
        </p:grpSpPr>
        <p:pic>
          <p:nvPicPr>
            <p:cNvPr id="24" name="Immagine 23">
              <a:extLst>
                <a:ext uri="{FF2B5EF4-FFF2-40B4-BE49-F238E27FC236}">
                  <a16:creationId xmlns:a16="http://schemas.microsoft.com/office/drawing/2014/main" id="{D37F5E3C-A30A-05DF-19DE-E427E644CBA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prstClr val="black"/>
                <a:srgbClr val="4B828B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6111" b="95000" l="10000" r="90000">
                          <a14:foregroundMark x1="50333" y1="93519" x2="50333" y2="93519"/>
                          <a14:foregroundMark x1="51000" y1="93333" x2="51333" y2="92222"/>
                          <a14:foregroundMark x1="50000" y1="95185" x2="50000" y2="95185"/>
                          <a14:foregroundMark x1="89500" y1="53148" x2="89500" y2="53148"/>
                          <a14:foregroundMark x1="11167" y1="53519" x2="11167" y2="53519"/>
                          <a14:foregroundMark x1="48833" y1="6111" x2="48833" y2="6111"/>
                          <a14:foregroundMark x1="53000" y1="25370" x2="53000" y2="25370"/>
                          <a14:foregroundMark x1="89333" y1="45556" x2="89333" y2="45556"/>
                          <a14:foregroundMark x1="56833" y1="85926" x2="56833" y2="85926"/>
                          <a14:foregroundMark x1="50667" y1="84630" x2="50667" y2="84630"/>
                          <a14:foregroundMark x1="49333" y1="77037" x2="49333" y2="77037"/>
                          <a14:foregroundMark x1="49667" y1="95000" x2="49667" y2="95000"/>
                          <a14:foregroundMark x1="10833" y1="51667" x2="10833" y2="51667"/>
                          <a14:foregroundMark x1="15500" y1="51111" x2="15500" y2="51111"/>
                          <a14:foregroundMark x1="21667" y1="44630" x2="21667" y2="44630"/>
                          <a14:foregroundMark x1="35333" y1="44815" x2="35333" y2="44815"/>
                          <a14:foregroundMark x1="37500" y1="41852" x2="37500" y2="41852"/>
                          <a14:foregroundMark x1="44333" y1="42593" x2="44333" y2="42593"/>
                          <a14:foregroundMark x1="50000" y1="43704" x2="50000" y2="43704"/>
                          <a14:foregroundMark x1="41333" y1="40370" x2="34000" y2="47407"/>
                          <a14:foregroundMark x1="34000" y1="47407" x2="44833" y2="61296"/>
                          <a14:foregroundMark x1="44833" y1="61296" x2="55833" y2="47222"/>
                          <a14:foregroundMark x1="55833" y1="47222" x2="46667" y2="37037"/>
                          <a14:foregroundMark x1="46667" y1="37037" x2="39833" y2="38889"/>
                          <a14:foregroundMark x1="39833" y1="38889" x2="37833" y2="42963"/>
                        </a14:backgroundRemoval>
                      </a14:imgEffect>
                      <a14:imgEffect>
                        <a14:sharpenSoften amount="50000"/>
                      </a14:imgEffect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62262" y="1105140"/>
              <a:ext cx="2340000" cy="2106001"/>
            </a:xfrm>
            <a:prstGeom prst="rect">
              <a:avLst/>
            </a:prstGeom>
            <a:effectLst>
              <a:outerShdw blurRad="50800" dist="88900" dir="2700000" algn="tl" rotWithShape="0">
                <a:prstClr val="black">
                  <a:alpha val="40000"/>
                </a:prstClr>
              </a:outerShdw>
              <a:softEdge rad="31750"/>
            </a:effectLst>
          </p:spPr>
        </p:pic>
        <p:sp>
          <p:nvSpPr>
            <p:cNvPr id="25" name="Croce 24">
              <a:extLst>
                <a:ext uri="{FF2B5EF4-FFF2-40B4-BE49-F238E27FC236}">
                  <a16:creationId xmlns:a16="http://schemas.microsoft.com/office/drawing/2014/main" id="{7613A33D-0A2C-0025-12E0-CE1853ED0B6F}"/>
                </a:ext>
              </a:extLst>
            </p:cNvPr>
            <p:cNvSpPr/>
            <p:nvPr/>
          </p:nvSpPr>
          <p:spPr>
            <a:xfrm>
              <a:off x="6676782" y="1923040"/>
              <a:ext cx="470637" cy="522531"/>
            </a:xfrm>
            <a:prstGeom prst="plus">
              <a:avLst>
                <a:gd name="adj" fmla="val 36792"/>
              </a:avLst>
            </a:prstGeom>
            <a:noFill/>
            <a:ln w="2857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6" name="Croce 25">
              <a:extLst>
                <a:ext uri="{FF2B5EF4-FFF2-40B4-BE49-F238E27FC236}">
                  <a16:creationId xmlns:a16="http://schemas.microsoft.com/office/drawing/2014/main" id="{F2E2F527-4F81-2ADB-9971-748A7010D558}"/>
                </a:ext>
              </a:extLst>
            </p:cNvPr>
            <p:cNvSpPr/>
            <p:nvPr/>
          </p:nvSpPr>
          <p:spPr>
            <a:xfrm>
              <a:off x="7325112" y="1920957"/>
              <a:ext cx="470637" cy="522531"/>
            </a:xfrm>
            <a:prstGeom prst="plus">
              <a:avLst>
                <a:gd name="adj" fmla="val 36792"/>
              </a:avLst>
            </a:prstGeom>
            <a:noFill/>
            <a:ln w="2857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27" name="Gruppo 26">
            <a:extLst>
              <a:ext uri="{FF2B5EF4-FFF2-40B4-BE49-F238E27FC236}">
                <a16:creationId xmlns:a16="http://schemas.microsoft.com/office/drawing/2014/main" id="{7EB78B3A-CD69-C57F-6832-D5D2B4A39F52}"/>
              </a:ext>
            </a:extLst>
          </p:cNvPr>
          <p:cNvGrpSpPr/>
          <p:nvPr/>
        </p:nvGrpSpPr>
        <p:grpSpPr>
          <a:xfrm>
            <a:off x="6970869" y="2994544"/>
            <a:ext cx="2340000" cy="2106001"/>
            <a:chOff x="8888854" y="1110794"/>
            <a:chExt cx="2340000" cy="2106001"/>
          </a:xfrm>
        </p:grpSpPr>
        <p:pic>
          <p:nvPicPr>
            <p:cNvPr id="28" name="Immagine 27">
              <a:extLst>
                <a:ext uri="{FF2B5EF4-FFF2-40B4-BE49-F238E27FC236}">
                  <a16:creationId xmlns:a16="http://schemas.microsoft.com/office/drawing/2014/main" id="{9ADE0002-5B32-DE0F-39BB-50CDC64D1AB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prstClr val="black"/>
                <a:srgbClr val="4B828B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6111" b="95000" l="10000" r="90000">
                          <a14:foregroundMark x1="50333" y1="93519" x2="50333" y2="93519"/>
                          <a14:foregroundMark x1="51000" y1="93333" x2="51333" y2="92222"/>
                          <a14:foregroundMark x1="50000" y1="95185" x2="50000" y2="95185"/>
                          <a14:foregroundMark x1="89500" y1="53148" x2="89500" y2="53148"/>
                          <a14:foregroundMark x1="11167" y1="53519" x2="11167" y2="53519"/>
                          <a14:foregroundMark x1="48833" y1="6111" x2="48833" y2="6111"/>
                          <a14:foregroundMark x1="53000" y1="25370" x2="53000" y2="25370"/>
                          <a14:foregroundMark x1="89333" y1="45556" x2="89333" y2="45556"/>
                          <a14:foregroundMark x1="56833" y1="85926" x2="56833" y2="85926"/>
                          <a14:foregroundMark x1="50667" y1="84630" x2="50667" y2="84630"/>
                          <a14:foregroundMark x1="49333" y1="77037" x2="49333" y2="77037"/>
                          <a14:foregroundMark x1="49667" y1="95000" x2="49667" y2="95000"/>
                          <a14:foregroundMark x1="10833" y1="51667" x2="10833" y2="51667"/>
                          <a14:foregroundMark x1="15500" y1="51111" x2="15500" y2="51111"/>
                          <a14:foregroundMark x1="21667" y1="44630" x2="21667" y2="44630"/>
                          <a14:foregroundMark x1="35333" y1="44815" x2="35333" y2="44815"/>
                          <a14:foregroundMark x1="37500" y1="41852" x2="37500" y2="41852"/>
                          <a14:foregroundMark x1="44333" y1="42593" x2="44333" y2="42593"/>
                          <a14:foregroundMark x1="50000" y1="43704" x2="50000" y2="43704"/>
                          <a14:foregroundMark x1="41333" y1="40370" x2="34000" y2="47407"/>
                          <a14:foregroundMark x1="34000" y1="47407" x2="44833" y2="61296"/>
                          <a14:foregroundMark x1="44833" y1="61296" x2="55833" y2="47222"/>
                          <a14:foregroundMark x1="55833" y1="47222" x2="46667" y2="37037"/>
                          <a14:foregroundMark x1="46667" y1="37037" x2="39833" y2="38889"/>
                          <a14:foregroundMark x1="39833" y1="38889" x2="37833" y2="42963"/>
                        </a14:backgroundRemoval>
                      </a14:imgEffect>
                      <a14:imgEffect>
                        <a14:sharpenSoften amount="50000"/>
                      </a14:imgEffect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88854" y="1110794"/>
              <a:ext cx="2340000" cy="2106001"/>
            </a:xfrm>
            <a:prstGeom prst="rect">
              <a:avLst/>
            </a:prstGeom>
            <a:effectLst>
              <a:outerShdw blurRad="50800" dist="88900" dir="2700000" algn="tl" rotWithShape="0">
                <a:prstClr val="black">
                  <a:alpha val="40000"/>
                </a:prstClr>
              </a:outerShdw>
              <a:softEdge rad="31750"/>
            </a:effectLst>
          </p:spPr>
        </p:pic>
        <p:sp>
          <p:nvSpPr>
            <p:cNvPr id="29" name="Ovale 28">
              <a:extLst>
                <a:ext uri="{FF2B5EF4-FFF2-40B4-BE49-F238E27FC236}">
                  <a16:creationId xmlns:a16="http://schemas.microsoft.com/office/drawing/2014/main" id="{E11A0C7B-0381-8B19-0B79-8841D1A675EA}"/>
                </a:ext>
              </a:extLst>
            </p:cNvPr>
            <p:cNvSpPr/>
            <p:nvPr/>
          </p:nvSpPr>
          <p:spPr>
            <a:xfrm>
              <a:off x="9675213" y="2141881"/>
              <a:ext cx="108000" cy="108000"/>
            </a:xfrm>
            <a:prstGeom prst="ellipse">
              <a:avLst/>
            </a:prstGeom>
            <a:noFill/>
            <a:ln w="28575">
              <a:solidFill>
                <a:srgbClr val="ED7D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0" name="Ovale 29">
              <a:extLst>
                <a:ext uri="{FF2B5EF4-FFF2-40B4-BE49-F238E27FC236}">
                  <a16:creationId xmlns:a16="http://schemas.microsoft.com/office/drawing/2014/main" id="{FA85E204-C008-93E1-871E-76E7ED1EB130}"/>
                </a:ext>
              </a:extLst>
            </p:cNvPr>
            <p:cNvSpPr/>
            <p:nvPr/>
          </p:nvSpPr>
          <p:spPr>
            <a:xfrm>
              <a:off x="9509079" y="2141881"/>
              <a:ext cx="108000" cy="108000"/>
            </a:xfrm>
            <a:prstGeom prst="ellipse">
              <a:avLst/>
            </a:prstGeom>
            <a:noFill/>
            <a:ln w="28575">
              <a:solidFill>
                <a:srgbClr val="ED7D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1" name="Ovale 30">
              <a:extLst>
                <a:ext uri="{FF2B5EF4-FFF2-40B4-BE49-F238E27FC236}">
                  <a16:creationId xmlns:a16="http://schemas.microsoft.com/office/drawing/2014/main" id="{98F3F874-AB5F-682B-F1AD-3A85DC9269B4}"/>
                </a:ext>
              </a:extLst>
            </p:cNvPr>
            <p:cNvSpPr/>
            <p:nvPr/>
          </p:nvSpPr>
          <p:spPr>
            <a:xfrm>
              <a:off x="9683686" y="1954128"/>
              <a:ext cx="108000" cy="108000"/>
            </a:xfrm>
            <a:prstGeom prst="ellipse">
              <a:avLst/>
            </a:prstGeom>
            <a:noFill/>
            <a:ln w="28575">
              <a:solidFill>
                <a:srgbClr val="ED7D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2" name="Ovale 31">
              <a:extLst>
                <a:ext uri="{FF2B5EF4-FFF2-40B4-BE49-F238E27FC236}">
                  <a16:creationId xmlns:a16="http://schemas.microsoft.com/office/drawing/2014/main" id="{88B7B744-313D-B78B-2AD2-F2E58AAB1454}"/>
                </a:ext>
              </a:extLst>
            </p:cNvPr>
            <p:cNvSpPr/>
            <p:nvPr/>
          </p:nvSpPr>
          <p:spPr>
            <a:xfrm>
              <a:off x="9678268" y="2327342"/>
              <a:ext cx="108000" cy="108000"/>
            </a:xfrm>
            <a:prstGeom prst="ellipse">
              <a:avLst/>
            </a:prstGeom>
            <a:noFill/>
            <a:ln w="28575">
              <a:solidFill>
                <a:srgbClr val="ED7D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3" name="Ovale 32">
              <a:extLst>
                <a:ext uri="{FF2B5EF4-FFF2-40B4-BE49-F238E27FC236}">
                  <a16:creationId xmlns:a16="http://schemas.microsoft.com/office/drawing/2014/main" id="{3EE5FDF4-7717-071B-3651-ECDFEA74AB4C}"/>
                </a:ext>
              </a:extLst>
            </p:cNvPr>
            <p:cNvSpPr/>
            <p:nvPr/>
          </p:nvSpPr>
          <p:spPr>
            <a:xfrm>
              <a:off x="9836781" y="2133745"/>
              <a:ext cx="108000" cy="108000"/>
            </a:xfrm>
            <a:prstGeom prst="ellipse">
              <a:avLst/>
            </a:prstGeom>
            <a:noFill/>
            <a:ln w="28575">
              <a:solidFill>
                <a:srgbClr val="ED7D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4" name="Ovale 33">
              <a:extLst>
                <a:ext uri="{FF2B5EF4-FFF2-40B4-BE49-F238E27FC236}">
                  <a16:creationId xmlns:a16="http://schemas.microsoft.com/office/drawing/2014/main" id="{AF77E8CC-7CA6-A888-CCC0-5F0DD88D8D6F}"/>
                </a:ext>
              </a:extLst>
            </p:cNvPr>
            <p:cNvSpPr/>
            <p:nvPr/>
          </p:nvSpPr>
          <p:spPr>
            <a:xfrm>
              <a:off x="10010875" y="2141881"/>
              <a:ext cx="108000" cy="108000"/>
            </a:xfrm>
            <a:prstGeom prst="ellipse">
              <a:avLst/>
            </a:prstGeom>
            <a:noFill/>
            <a:ln w="28575">
              <a:solidFill>
                <a:srgbClr val="ED7D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5" name="Ovale 34">
              <a:extLst>
                <a:ext uri="{FF2B5EF4-FFF2-40B4-BE49-F238E27FC236}">
                  <a16:creationId xmlns:a16="http://schemas.microsoft.com/office/drawing/2014/main" id="{EFC9BB4C-1AB5-1829-EB27-ACD13E4ACCB6}"/>
                </a:ext>
              </a:extLst>
            </p:cNvPr>
            <p:cNvSpPr/>
            <p:nvPr/>
          </p:nvSpPr>
          <p:spPr>
            <a:xfrm>
              <a:off x="10170571" y="2133745"/>
              <a:ext cx="108000" cy="108000"/>
            </a:xfrm>
            <a:prstGeom prst="ellipse">
              <a:avLst/>
            </a:prstGeom>
            <a:noFill/>
            <a:ln w="28575">
              <a:solidFill>
                <a:srgbClr val="ED7D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6" name="Ovale 35">
              <a:extLst>
                <a:ext uri="{FF2B5EF4-FFF2-40B4-BE49-F238E27FC236}">
                  <a16:creationId xmlns:a16="http://schemas.microsoft.com/office/drawing/2014/main" id="{90430E50-E2D6-B502-8AC0-BD0A953C1726}"/>
                </a:ext>
              </a:extLst>
            </p:cNvPr>
            <p:cNvSpPr/>
            <p:nvPr/>
          </p:nvSpPr>
          <p:spPr>
            <a:xfrm>
              <a:off x="10338578" y="2149062"/>
              <a:ext cx="108000" cy="108000"/>
            </a:xfrm>
            <a:prstGeom prst="ellipse">
              <a:avLst/>
            </a:prstGeom>
            <a:noFill/>
            <a:ln w="28575">
              <a:solidFill>
                <a:srgbClr val="ED7D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7" name="Ovale 36">
              <a:extLst>
                <a:ext uri="{FF2B5EF4-FFF2-40B4-BE49-F238E27FC236}">
                  <a16:creationId xmlns:a16="http://schemas.microsoft.com/office/drawing/2014/main" id="{D30EFA4A-EF05-645E-B7DE-0E71D7964C4F}"/>
                </a:ext>
              </a:extLst>
            </p:cNvPr>
            <p:cNvSpPr/>
            <p:nvPr/>
          </p:nvSpPr>
          <p:spPr>
            <a:xfrm>
              <a:off x="10011311" y="2304202"/>
              <a:ext cx="108000" cy="108000"/>
            </a:xfrm>
            <a:prstGeom prst="ellipse">
              <a:avLst/>
            </a:prstGeom>
            <a:noFill/>
            <a:ln w="28575">
              <a:solidFill>
                <a:srgbClr val="ED7D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8" name="Ovale 37">
              <a:extLst>
                <a:ext uri="{FF2B5EF4-FFF2-40B4-BE49-F238E27FC236}">
                  <a16:creationId xmlns:a16="http://schemas.microsoft.com/office/drawing/2014/main" id="{8F65C09E-3CF3-4FED-3E04-1836EDC2EE16}"/>
                </a:ext>
              </a:extLst>
            </p:cNvPr>
            <p:cNvSpPr/>
            <p:nvPr/>
          </p:nvSpPr>
          <p:spPr>
            <a:xfrm>
              <a:off x="10013250" y="1966796"/>
              <a:ext cx="108000" cy="108000"/>
            </a:xfrm>
            <a:prstGeom prst="ellipse">
              <a:avLst/>
            </a:prstGeom>
            <a:noFill/>
            <a:ln w="28575">
              <a:solidFill>
                <a:srgbClr val="ED7D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9" name="Ovale 38">
              <a:extLst>
                <a:ext uri="{FF2B5EF4-FFF2-40B4-BE49-F238E27FC236}">
                  <a16:creationId xmlns:a16="http://schemas.microsoft.com/office/drawing/2014/main" id="{27FB57D1-A4D8-E4C6-351D-C5FC4CBE3330}"/>
                </a:ext>
              </a:extLst>
            </p:cNvPr>
            <p:cNvSpPr/>
            <p:nvPr/>
          </p:nvSpPr>
          <p:spPr>
            <a:xfrm>
              <a:off x="10319217" y="1954128"/>
              <a:ext cx="108000" cy="108000"/>
            </a:xfrm>
            <a:prstGeom prst="ellipse">
              <a:avLst/>
            </a:prstGeom>
            <a:noFill/>
            <a:ln w="28575">
              <a:solidFill>
                <a:srgbClr val="ED7D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0" name="Ovale 39">
              <a:extLst>
                <a:ext uri="{FF2B5EF4-FFF2-40B4-BE49-F238E27FC236}">
                  <a16:creationId xmlns:a16="http://schemas.microsoft.com/office/drawing/2014/main" id="{22156FA9-4849-8357-E9B5-4A3163B8731A}"/>
                </a:ext>
              </a:extLst>
            </p:cNvPr>
            <p:cNvSpPr/>
            <p:nvPr/>
          </p:nvSpPr>
          <p:spPr>
            <a:xfrm>
              <a:off x="10491849" y="2141881"/>
              <a:ext cx="108000" cy="108000"/>
            </a:xfrm>
            <a:prstGeom prst="ellipse">
              <a:avLst/>
            </a:prstGeom>
            <a:noFill/>
            <a:ln w="28575">
              <a:solidFill>
                <a:srgbClr val="ED7D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1" name="Ovale 40">
              <a:extLst>
                <a:ext uri="{FF2B5EF4-FFF2-40B4-BE49-F238E27FC236}">
                  <a16:creationId xmlns:a16="http://schemas.microsoft.com/office/drawing/2014/main" id="{E058B550-EC5A-DA40-BAEC-6A28C0EB4F0C}"/>
                </a:ext>
              </a:extLst>
            </p:cNvPr>
            <p:cNvSpPr/>
            <p:nvPr/>
          </p:nvSpPr>
          <p:spPr>
            <a:xfrm>
              <a:off x="10319217" y="2323228"/>
              <a:ext cx="108000" cy="108000"/>
            </a:xfrm>
            <a:prstGeom prst="ellipse">
              <a:avLst/>
            </a:prstGeom>
            <a:noFill/>
            <a:ln w="28575">
              <a:solidFill>
                <a:srgbClr val="ED7D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42" name="Gruppo 41">
            <a:extLst>
              <a:ext uri="{FF2B5EF4-FFF2-40B4-BE49-F238E27FC236}">
                <a16:creationId xmlns:a16="http://schemas.microsoft.com/office/drawing/2014/main" id="{9DA3140F-BF49-0DFD-F7CD-69E2554EA235}"/>
              </a:ext>
            </a:extLst>
          </p:cNvPr>
          <p:cNvGrpSpPr/>
          <p:nvPr/>
        </p:nvGrpSpPr>
        <p:grpSpPr>
          <a:xfrm>
            <a:off x="8290406" y="1491407"/>
            <a:ext cx="2340000" cy="2106001"/>
            <a:chOff x="3211978" y="1110794"/>
            <a:chExt cx="2340000" cy="2106001"/>
          </a:xfrm>
        </p:grpSpPr>
        <p:pic>
          <p:nvPicPr>
            <p:cNvPr id="43" name="Immagine 42">
              <a:extLst>
                <a:ext uri="{FF2B5EF4-FFF2-40B4-BE49-F238E27FC236}">
                  <a16:creationId xmlns:a16="http://schemas.microsoft.com/office/drawing/2014/main" id="{AC497B7B-28DF-28A2-14D1-5FBA5513005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prstClr val="black"/>
                <a:srgbClr val="4B828B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6111" b="95000" l="10000" r="90000">
                          <a14:foregroundMark x1="50333" y1="93519" x2="50333" y2="93519"/>
                          <a14:foregroundMark x1="51000" y1="93333" x2="51333" y2="92222"/>
                          <a14:foregroundMark x1="50000" y1="95185" x2="50000" y2="95185"/>
                          <a14:foregroundMark x1="89500" y1="53148" x2="89500" y2="53148"/>
                          <a14:foregroundMark x1="11167" y1="53519" x2="11167" y2="53519"/>
                          <a14:foregroundMark x1="48833" y1="6111" x2="48833" y2="6111"/>
                          <a14:foregroundMark x1="53000" y1="25370" x2="53000" y2="25370"/>
                          <a14:foregroundMark x1="89333" y1="45556" x2="89333" y2="45556"/>
                          <a14:foregroundMark x1="56833" y1="85926" x2="56833" y2="85926"/>
                          <a14:foregroundMark x1="50667" y1="84630" x2="50667" y2="84630"/>
                          <a14:foregroundMark x1="49333" y1="77037" x2="49333" y2="77037"/>
                          <a14:foregroundMark x1="49667" y1="95000" x2="49667" y2="95000"/>
                          <a14:foregroundMark x1="10833" y1="51667" x2="10833" y2="51667"/>
                          <a14:foregroundMark x1="15500" y1="51111" x2="15500" y2="51111"/>
                          <a14:foregroundMark x1="21667" y1="44630" x2="21667" y2="44630"/>
                          <a14:foregroundMark x1="35333" y1="44815" x2="35333" y2="44815"/>
                          <a14:foregroundMark x1="37500" y1="41852" x2="37500" y2="41852"/>
                          <a14:foregroundMark x1="44333" y1="42593" x2="44333" y2="42593"/>
                          <a14:foregroundMark x1="50000" y1="43704" x2="50000" y2="43704"/>
                          <a14:foregroundMark x1="41333" y1="40370" x2="34000" y2="47407"/>
                          <a14:foregroundMark x1="34000" y1="47407" x2="44833" y2="61296"/>
                          <a14:foregroundMark x1="44833" y1="61296" x2="55833" y2="47222"/>
                          <a14:foregroundMark x1="55833" y1="47222" x2="46667" y2="37037"/>
                          <a14:foregroundMark x1="46667" y1="37037" x2="39833" y2="38889"/>
                          <a14:foregroundMark x1="39833" y1="38889" x2="37833" y2="42963"/>
                        </a14:backgroundRemoval>
                      </a14:imgEffect>
                      <a14:imgEffect>
                        <a14:sharpenSoften amount="50000"/>
                      </a14:imgEffect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11978" y="1110794"/>
              <a:ext cx="2340000" cy="2106001"/>
            </a:xfrm>
            <a:prstGeom prst="rect">
              <a:avLst/>
            </a:prstGeom>
            <a:effectLst>
              <a:outerShdw blurRad="50800" dist="88900" dir="2700000" algn="tl" rotWithShape="0">
                <a:prstClr val="black">
                  <a:alpha val="40000"/>
                </a:prstClr>
              </a:outerShdw>
              <a:softEdge rad="31750"/>
            </a:effectLst>
          </p:spPr>
        </p:pic>
        <p:sp>
          <p:nvSpPr>
            <p:cNvPr id="44" name="Rettangolo con angoli arrotondati 43">
              <a:extLst>
                <a:ext uri="{FF2B5EF4-FFF2-40B4-BE49-F238E27FC236}">
                  <a16:creationId xmlns:a16="http://schemas.microsoft.com/office/drawing/2014/main" id="{D68B51E8-8DD6-569D-D297-F27D3B3F0614}"/>
                </a:ext>
              </a:extLst>
            </p:cNvPr>
            <p:cNvSpPr/>
            <p:nvPr/>
          </p:nvSpPr>
          <p:spPr>
            <a:xfrm>
              <a:off x="3820585" y="2112872"/>
              <a:ext cx="461856" cy="164530"/>
            </a:xfrm>
            <a:prstGeom prst="roundRect">
              <a:avLst>
                <a:gd name="adj" fmla="val 50000"/>
              </a:avLst>
            </a:prstGeom>
            <a:noFill/>
            <a:ln w="381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5" name="Rettangolo con angoli arrotondati 44">
              <a:extLst>
                <a:ext uri="{FF2B5EF4-FFF2-40B4-BE49-F238E27FC236}">
                  <a16:creationId xmlns:a16="http://schemas.microsoft.com/office/drawing/2014/main" id="{F6AFEA42-2273-C2F0-59E8-0F9B49E34A7A}"/>
                </a:ext>
              </a:extLst>
            </p:cNvPr>
            <p:cNvSpPr/>
            <p:nvPr/>
          </p:nvSpPr>
          <p:spPr>
            <a:xfrm>
              <a:off x="4474597" y="2112872"/>
              <a:ext cx="480308" cy="164530"/>
            </a:xfrm>
            <a:prstGeom prst="roundRect">
              <a:avLst>
                <a:gd name="adj" fmla="val 50000"/>
              </a:avLst>
            </a:prstGeom>
            <a:noFill/>
            <a:ln w="381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46" name="Connettore diritto 45">
            <a:extLst>
              <a:ext uri="{FF2B5EF4-FFF2-40B4-BE49-F238E27FC236}">
                <a16:creationId xmlns:a16="http://schemas.microsoft.com/office/drawing/2014/main" id="{938E02DB-3255-96F1-AF56-D1AC8B10743F}"/>
              </a:ext>
            </a:extLst>
          </p:cNvPr>
          <p:cNvCxnSpPr>
            <a:cxnSpLocks/>
          </p:cNvCxnSpPr>
          <p:nvPr/>
        </p:nvCxnSpPr>
        <p:spPr>
          <a:xfrm>
            <a:off x="3948253" y="1338009"/>
            <a:ext cx="0" cy="5182967"/>
          </a:xfrm>
          <a:prstGeom prst="line">
            <a:avLst/>
          </a:prstGeom>
          <a:ln w="38100">
            <a:solidFill>
              <a:srgbClr val="F7DBC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7" name="Gruppo 46">
            <a:extLst>
              <a:ext uri="{FF2B5EF4-FFF2-40B4-BE49-F238E27FC236}">
                <a16:creationId xmlns:a16="http://schemas.microsoft.com/office/drawing/2014/main" id="{0FF174C1-244F-CA08-55BD-92D70012A3B8}"/>
              </a:ext>
            </a:extLst>
          </p:cNvPr>
          <p:cNvGrpSpPr/>
          <p:nvPr/>
        </p:nvGrpSpPr>
        <p:grpSpPr>
          <a:xfrm>
            <a:off x="5230341" y="1239449"/>
            <a:ext cx="950759" cy="692774"/>
            <a:chOff x="5230341" y="1239449"/>
            <a:chExt cx="950759" cy="692774"/>
          </a:xfrm>
        </p:grpSpPr>
        <p:cxnSp>
          <p:nvCxnSpPr>
            <p:cNvPr id="48" name="Connettore 2 47">
              <a:extLst>
                <a:ext uri="{FF2B5EF4-FFF2-40B4-BE49-F238E27FC236}">
                  <a16:creationId xmlns:a16="http://schemas.microsoft.com/office/drawing/2014/main" id="{8655A683-6347-DF64-1564-5A27D8BB8EA9}"/>
                </a:ext>
              </a:extLst>
            </p:cNvPr>
            <p:cNvCxnSpPr>
              <a:cxnSpLocks/>
            </p:cNvCxnSpPr>
            <p:nvPr/>
          </p:nvCxnSpPr>
          <p:spPr>
            <a:xfrm>
              <a:off x="5665107" y="1537116"/>
              <a:ext cx="515993" cy="395107"/>
            </a:xfrm>
            <a:prstGeom prst="straightConnector1">
              <a:avLst/>
            </a:prstGeom>
            <a:ln>
              <a:solidFill>
                <a:srgbClr val="F7DBCD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Connettore diritto 48">
              <a:extLst>
                <a:ext uri="{FF2B5EF4-FFF2-40B4-BE49-F238E27FC236}">
                  <a16:creationId xmlns:a16="http://schemas.microsoft.com/office/drawing/2014/main" id="{2E0E727F-4BF2-0E11-852F-2E8377B349F9}"/>
                </a:ext>
              </a:extLst>
            </p:cNvPr>
            <p:cNvCxnSpPr>
              <a:cxnSpLocks/>
            </p:cNvCxnSpPr>
            <p:nvPr/>
          </p:nvCxnSpPr>
          <p:spPr>
            <a:xfrm>
              <a:off x="5272211" y="1537116"/>
              <a:ext cx="401942" cy="3810"/>
            </a:xfrm>
            <a:prstGeom prst="line">
              <a:avLst/>
            </a:prstGeom>
            <a:ln>
              <a:solidFill>
                <a:srgbClr val="F7DBCD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0" name="CasellaDiTesto 49">
              <a:extLst>
                <a:ext uri="{FF2B5EF4-FFF2-40B4-BE49-F238E27FC236}">
                  <a16:creationId xmlns:a16="http://schemas.microsoft.com/office/drawing/2014/main" id="{0002F819-6098-7158-F295-1E55E3DAE7A1}"/>
                </a:ext>
              </a:extLst>
            </p:cNvPr>
            <p:cNvSpPr txBox="1"/>
            <p:nvPr/>
          </p:nvSpPr>
          <p:spPr>
            <a:xfrm>
              <a:off x="5230341" y="1239449"/>
              <a:ext cx="3097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b="1" dirty="0">
                  <a:solidFill>
                    <a:srgbClr val="F7DBCD"/>
                  </a:solidFill>
                </a:rPr>
                <a:t>A</a:t>
              </a:r>
              <a:endParaRPr lang="it-IT" b="1" dirty="0">
                <a:solidFill>
                  <a:srgbClr val="F7DBCD"/>
                </a:solidFill>
              </a:endParaRPr>
            </a:p>
          </p:txBody>
        </p:sp>
      </p:grpSp>
      <p:grpSp>
        <p:nvGrpSpPr>
          <p:cNvPr id="51" name="Gruppo 50">
            <a:extLst>
              <a:ext uri="{FF2B5EF4-FFF2-40B4-BE49-F238E27FC236}">
                <a16:creationId xmlns:a16="http://schemas.microsoft.com/office/drawing/2014/main" id="{9822B923-A32C-6801-5FA5-AA83A2B4B598}"/>
              </a:ext>
            </a:extLst>
          </p:cNvPr>
          <p:cNvGrpSpPr/>
          <p:nvPr/>
        </p:nvGrpSpPr>
        <p:grpSpPr>
          <a:xfrm>
            <a:off x="4235077" y="2590603"/>
            <a:ext cx="950759" cy="692774"/>
            <a:chOff x="5230341" y="1239449"/>
            <a:chExt cx="950759" cy="692774"/>
          </a:xfrm>
        </p:grpSpPr>
        <p:cxnSp>
          <p:nvCxnSpPr>
            <p:cNvPr id="52" name="Connettore 2 51">
              <a:extLst>
                <a:ext uri="{FF2B5EF4-FFF2-40B4-BE49-F238E27FC236}">
                  <a16:creationId xmlns:a16="http://schemas.microsoft.com/office/drawing/2014/main" id="{214BC6CD-5AEA-4BE8-5620-1E76A9B095F9}"/>
                </a:ext>
              </a:extLst>
            </p:cNvPr>
            <p:cNvCxnSpPr>
              <a:cxnSpLocks/>
            </p:cNvCxnSpPr>
            <p:nvPr/>
          </p:nvCxnSpPr>
          <p:spPr>
            <a:xfrm>
              <a:off x="5665107" y="1537116"/>
              <a:ext cx="515993" cy="395107"/>
            </a:xfrm>
            <a:prstGeom prst="straightConnector1">
              <a:avLst/>
            </a:prstGeom>
            <a:ln>
              <a:solidFill>
                <a:srgbClr val="F7DBCD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Connettore diritto 52">
              <a:extLst>
                <a:ext uri="{FF2B5EF4-FFF2-40B4-BE49-F238E27FC236}">
                  <a16:creationId xmlns:a16="http://schemas.microsoft.com/office/drawing/2014/main" id="{CB0E3498-CC57-B7C1-A630-412BE4095D94}"/>
                </a:ext>
              </a:extLst>
            </p:cNvPr>
            <p:cNvCxnSpPr>
              <a:cxnSpLocks/>
            </p:cNvCxnSpPr>
            <p:nvPr/>
          </p:nvCxnSpPr>
          <p:spPr>
            <a:xfrm>
              <a:off x="5272211" y="1537116"/>
              <a:ext cx="401942" cy="3810"/>
            </a:xfrm>
            <a:prstGeom prst="line">
              <a:avLst/>
            </a:prstGeom>
            <a:ln>
              <a:solidFill>
                <a:srgbClr val="F7DBCD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4" name="CasellaDiTesto 53">
              <a:extLst>
                <a:ext uri="{FF2B5EF4-FFF2-40B4-BE49-F238E27FC236}">
                  <a16:creationId xmlns:a16="http://schemas.microsoft.com/office/drawing/2014/main" id="{E90A0C04-E766-6B49-4A34-8FBBF8C45075}"/>
                </a:ext>
              </a:extLst>
            </p:cNvPr>
            <p:cNvSpPr txBox="1"/>
            <p:nvPr/>
          </p:nvSpPr>
          <p:spPr>
            <a:xfrm>
              <a:off x="5230341" y="1239449"/>
              <a:ext cx="29367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b="1" dirty="0">
                  <a:solidFill>
                    <a:srgbClr val="F7DBCD"/>
                  </a:solidFill>
                </a:rPr>
                <a:t>C</a:t>
              </a:r>
              <a:endParaRPr lang="it-IT" b="1" dirty="0">
                <a:solidFill>
                  <a:srgbClr val="F7DBCD"/>
                </a:solidFill>
              </a:endParaRPr>
            </a:p>
          </p:txBody>
        </p:sp>
      </p:grpSp>
      <p:grpSp>
        <p:nvGrpSpPr>
          <p:cNvPr id="55" name="Gruppo 54">
            <a:extLst>
              <a:ext uri="{FF2B5EF4-FFF2-40B4-BE49-F238E27FC236}">
                <a16:creationId xmlns:a16="http://schemas.microsoft.com/office/drawing/2014/main" id="{7436409F-45E2-6078-650D-2B0D3B3E81D5}"/>
              </a:ext>
            </a:extLst>
          </p:cNvPr>
          <p:cNvGrpSpPr/>
          <p:nvPr/>
        </p:nvGrpSpPr>
        <p:grpSpPr>
          <a:xfrm>
            <a:off x="6520000" y="3707668"/>
            <a:ext cx="950759" cy="692774"/>
            <a:chOff x="5230341" y="1239449"/>
            <a:chExt cx="950759" cy="692774"/>
          </a:xfrm>
        </p:grpSpPr>
        <p:cxnSp>
          <p:nvCxnSpPr>
            <p:cNvPr id="56" name="Connettore 2 55">
              <a:extLst>
                <a:ext uri="{FF2B5EF4-FFF2-40B4-BE49-F238E27FC236}">
                  <a16:creationId xmlns:a16="http://schemas.microsoft.com/office/drawing/2014/main" id="{D05DFB7B-2BDF-A11A-8128-ED43C64593EF}"/>
                </a:ext>
              </a:extLst>
            </p:cNvPr>
            <p:cNvCxnSpPr>
              <a:cxnSpLocks/>
            </p:cNvCxnSpPr>
            <p:nvPr/>
          </p:nvCxnSpPr>
          <p:spPr>
            <a:xfrm>
              <a:off x="5665107" y="1537116"/>
              <a:ext cx="515993" cy="395107"/>
            </a:xfrm>
            <a:prstGeom prst="straightConnector1">
              <a:avLst/>
            </a:prstGeom>
            <a:ln>
              <a:solidFill>
                <a:srgbClr val="F7DBCD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Connettore diritto 56">
              <a:extLst>
                <a:ext uri="{FF2B5EF4-FFF2-40B4-BE49-F238E27FC236}">
                  <a16:creationId xmlns:a16="http://schemas.microsoft.com/office/drawing/2014/main" id="{2B8DD0EE-E5EC-0D1A-232F-89551D7EB654}"/>
                </a:ext>
              </a:extLst>
            </p:cNvPr>
            <p:cNvCxnSpPr>
              <a:cxnSpLocks/>
            </p:cNvCxnSpPr>
            <p:nvPr/>
          </p:nvCxnSpPr>
          <p:spPr>
            <a:xfrm>
              <a:off x="5272211" y="1537116"/>
              <a:ext cx="401942" cy="3810"/>
            </a:xfrm>
            <a:prstGeom prst="line">
              <a:avLst/>
            </a:prstGeom>
            <a:ln>
              <a:solidFill>
                <a:srgbClr val="F7DBCD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8" name="CasellaDiTesto 57">
              <a:extLst>
                <a:ext uri="{FF2B5EF4-FFF2-40B4-BE49-F238E27FC236}">
                  <a16:creationId xmlns:a16="http://schemas.microsoft.com/office/drawing/2014/main" id="{A3A01894-DB54-F7F5-085D-5FB8DE6007CB}"/>
                </a:ext>
              </a:extLst>
            </p:cNvPr>
            <p:cNvSpPr txBox="1"/>
            <p:nvPr/>
          </p:nvSpPr>
          <p:spPr>
            <a:xfrm>
              <a:off x="5230341" y="1239449"/>
              <a:ext cx="31451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b="1" dirty="0">
                  <a:solidFill>
                    <a:srgbClr val="F7DBCD"/>
                  </a:solidFill>
                </a:rPr>
                <a:t>D</a:t>
              </a:r>
              <a:endParaRPr lang="it-IT" b="1" dirty="0">
                <a:solidFill>
                  <a:srgbClr val="F7DBCD"/>
                </a:solidFill>
              </a:endParaRPr>
            </a:p>
          </p:txBody>
        </p:sp>
      </p:grpSp>
      <p:grpSp>
        <p:nvGrpSpPr>
          <p:cNvPr id="59" name="Gruppo 58">
            <a:extLst>
              <a:ext uri="{FF2B5EF4-FFF2-40B4-BE49-F238E27FC236}">
                <a16:creationId xmlns:a16="http://schemas.microsoft.com/office/drawing/2014/main" id="{384D91F2-C65A-C59B-6E03-753453CD74DB}"/>
              </a:ext>
            </a:extLst>
          </p:cNvPr>
          <p:cNvGrpSpPr/>
          <p:nvPr/>
        </p:nvGrpSpPr>
        <p:grpSpPr>
          <a:xfrm flipH="1">
            <a:off x="9865185" y="1246412"/>
            <a:ext cx="831096" cy="692774"/>
            <a:chOff x="5185300" y="1239449"/>
            <a:chExt cx="995800" cy="692774"/>
          </a:xfrm>
        </p:grpSpPr>
        <p:cxnSp>
          <p:nvCxnSpPr>
            <p:cNvPr id="60" name="Connettore 2 59">
              <a:extLst>
                <a:ext uri="{FF2B5EF4-FFF2-40B4-BE49-F238E27FC236}">
                  <a16:creationId xmlns:a16="http://schemas.microsoft.com/office/drawing/2014/main" id="{11932943-2059-F7A0-D608-2E41C8CC8E65}"/>
                </a:ext>
              </a:extLst>
            </p:cNvPr>
            <p:cNvCxnSpPr>
              <a:cxnSpLocks/>
            </p:cNvCxnSpPr>
            <p:nvPr/>
          </p:nvCxnSpPr>
          <p:spPr>
            <a:xfrm>
              <a:off x="5665107" y="1537116"/>
              <a:ext cx="515993" cy="395107"/>
            </a:xfrm>
            <a:prstGeom prst="straightConnector1">
              <a:avLst/>
            </a:prstGeom>
            <a:ln>
              <a:solidFill>
                <a:srgbClr val="F7DBCD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Connettore diritto 60">
              <a:extLst>
                <a:ext uri="{FF2B5EF4-FFF2-40B4-BE49-F238E27FC236}">
                  <a16:creationId xmlns:a16="http://schemas.microsoft.com/office/drawing/2014/main" id="{DE4F89FF-F0D2-9DAA-F2D2-55FCAA2FA3FB}"/>
                </a:ext>
              </a:extLst>
            </p:cNvPr>
            <p:cNvCxnSpPr>
              <a:cxnSpLocks/>
            </p:cNvCxnSpPr>
            <p:nvPr/>
          </p:nvCxnSpPr>
          <p:spPr>
            <a:xfrm>
              <a:off x="5272211" y="1537116"/>
              <a:ext cx="401942" cy="3810"/>
            </a:xfrm>
            <a:prstGeom prst="line">
              <a:avLst/>
            </a:prstGeom>
            <a:ln>
              <a:solidFill>
                <a:srgbClr val="F7DBCD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2" name="CasellaDiTesto 61">
              <a:extLst>
                <a:ext uri="{FF2B5EF4-FFF2-40B4-BE49-F238E27FC236}">
                  <a16:creationId xmlns:a16="http://schemas.microsoft.com/office/drawing/2014/main" id="{6B14B12B-9029-29F5-FD5F-56AE818B517A}"/>
                </a:ext>
              </a:extLst>
            </p:cNvPr>
            <p:cNvSpPr txBox="1"/>
            <p:nvPr/>
          </p:nvSpPr>
          <p:spPr>
            <a:xfrm>
              <a:off x="5185300" y="1239449"/>
              <a:ext cx="35955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b="1" dirty="0">
                  <a:solidFill>
                    <a:srgbClr val="F7DBCD"/>
                  </a:solidFill>
                </a:rPr>
                <a:t>B</a:t>
              </a:r>
              <a:endParaRPr lang="it-IT" b="1" dirty="0">
                <a:solidFill>
                  <a:srgbClr val="F7DBCD"/>
                </a:solidFill>
              </a:endParaRPr>
            </a:p>
          </p:txBody>
        </p:sp>
      </p:grpSp>
      <p:grpSp>
        <p:nvGrpSpPr>
          <p:cNvPr id="63" name="Gruppo 62">
            <a:extLst>
              <a:ext uri="{FF2B5EF4-FFF2-40B4-BE49-F238E27FC236}">
                <a16:creationId xmlns:a16="http://schemas.microsoft.com/office/drawing/2014/main" id="{47760AD0-57F0-2A63-1D16-E755D3DEC900}"/>
              </a:ext>
            </a:extLst>
          </p:cNvPr>
          <p:cNvGrpSpPr/>
          <p:nvPr/>
        </p:nvGrpSpPr>
        <p:grpSpPr>
          <a:xfrm flipH="1">
            <a:off x="11085719" y="2669323"/>
            <a:ext cx="815066" cy="692774"/>
            <a:chOff x="5204507" y="1239449"/>
            <a:chExt cx="976593" cy="692774"/>
          </a:xfrm>
        </p:grpSpPr>
        <p:cxnSp>
          <p:nvCxnSpPr>
            <p:cNvPr id="64" name="Connettore 2 63">
              <a:extLst>
                <a:ext uri="{FF2B5EF4-FFF2-40B4-BE49-F238E27FC236}">
                  <a16:creationId xmlns:a16="http://schemas.microsoft.com/office/drawing/2014/main" id="{6EE37D7E-799A-691C-57B1-E671C76F5488}"/>
                </a:ext>
              </a:extLst>
            </p:cNvPr>
            <p:cNvCxnSpPr>
              <a:cxnSpLocks/>
            </p:cNvCxnSpPr>
            <p:nvPr/>
          </p:nvCxnSpPr>
          <p:spPr>
            <a:xfrm>
              <a:off x="5665107" y="1537116"/>
              <a:ext cx="515993" cy="395107"/>
            </a:xfrm>
            <a:prstGeom prst="straightConnector1">
              <a:avLst/>
            </a:prstGeom>
            <a:ln>
              <a:solidFill>
                <a:srgbClr val="F7DBCD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Connettore diritto 64">
              <a:extLst>
                <a:ext uri="{FF2B5EF4-FFF2-40B4-BE49-F238E27FC236}">
                  <a16:creationId xmlns:a16="http://schemas.microsoft.com/office/drawing/2014/main" id="{C840AA07-6332-3653-D6B9-D4308757C534}"/>
                </a:ext>
              </a:extLst>
            </p:cNvPr>
            <p:cNvCxnSpPr>
              <a:cxnSpLocks/>
            </p:cNvCxnSpPr>
            <p:nvPr/>
          </p:nvCxnSpPr>
          <p:spPr>
            <a:xfrm>
              <a:off x="5272211" y="1537116"/>
              <a:ext cx="401942" cy="3810"/>
            </a:xfrm>
            <a:prstGeom prst="line">
              <a:avLst/>
            </a:prstGeom>
            <a:ln>
              <a:solidFill>
                <a:srgbClr val="F7DBCD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6" name="CasellaDiTesto 65">
              <a:extLst>
                <a:ext uri="{FF2B5EF4-FFF2-40B4-BE49-F238E27FC236}">
                  <a16:creationId xmlns:a16="http://schemas.microsoft.com/office/drawing/2014/main" id="{1832B13D-40F9-D846-947F-B4988A83DAC0}"/>
                </a:ext>
              </a:extLst>
            </p:cNvPr>
            <p:cNvSpPr txBox="1"/>
            <p:nvPr/>
          </p:nvSpPr>
          <p:spPr>
            <a:xfrm>
              <a:off x="5204507" y="1239449"/>
              <a:ext cx="34034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b="1" dirty="0">
                  <a:solidFill>
                    <a:srgbClr val="F7DBCD"/>
                  </a:solidFill>
                </a:rPr>
                <a:t>E</a:t>
              </a:r>
              <a:endParaRPr lang="it-IT" b="1" dirty="0">
                <a:solidFill>
                  <a:srgbClr val="F7DBCD"/>
                </a:solidFill>
              </a:endParaRPr>
            </a:p>
          </p:txBody>
        </p:sp>
      </p:grpSp>
      <p:grpSp>
        <p:nvGrpSpPr>
          <p:cNvPr id="67" name="Gruppo 66">
            <a:extLst>
              <a:ext uri="{FF2B5EF4-FFF2-40B4-BE49-F238E27FC236}">
                <a16:creationId xmlns:a16="http://schemas.microsoft.com/office/drawing/2014/main" id="{1CCB35F9-9BE1-488E-2847-808AFEEC213A}"/>
              </a:ext>
            </a:extLst>
          </p:cNvPr>
          <p:cNvGrpSpPr/>
          <p:nvPr/>
        </p:nvGrpSpPr>
        <p:grpSpPr>
          <a:xfrm flipV="1">
            <a:off x="5068033" y="5700575"/>
            <a:ext cx="937064" cy="597149"/>
            <a:chOff x="5244036" y="1525362"/>
            <a:chExt cx="937064" cy="406861"/>
          </a:xfrm>
        </p:grpSpPr>
        <p:cxnSp>
          <p:nvCxnSpPr>
            <p:cNvPr id="68" name="Connettore 2 67">
              <a:extLst>
                <a:ext uri="{FF2B5EF4-FFF2-40B4-BE49-F238E27FC236}">
                  <a16:creationId xmlns:a16="http://schemas.microsoft.com/office/drawing/2014/main" id="{F5B32829-9CA2-8270-E8F3-8C5D3C190895}"/>
                </a:ext>
              </a:extLst>
            </p:cNvPr>
            <p:cNvCxnSpPr>
              <a:cxnSpLocks/>
            </p:cNvCxnSpPr>
            <p:nvPr/>
          </p:nvCxnSpPr>
          <p:spPr>
            <a:xfrm>
              <a:off x="5665107" y="1537116"/>
              <a:ext cx="515993" cy="395107"/>
            </a:xfrm>
            <a:prstGeom prst="straightConnector1">
              <a:avLst/>
            </a:prstGeom>
            <a:ln>
              <a:solidFill>
                <a:srgbClr val="F7DBCD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9" name="Connettore diritto 68">
              <a:extLst>
                <a:ext uri="{FF2B5EF4-FFF2-40B4-BE49-F238E27FC236}">
                  <a16:creationId xmlns:a16="http://schemas.microsoft.com/office/drawing/2014/main" id="{E0D670A6-7145-5C20-5706-09E4D27EF3C3}"/>
                </a:ext>
              </a:extLst>
            </p:cNvPr>
            <p:cNvCxnSpPr>
              <a:cxnSpLocks/>
            </p:cNvCxnSpPr>
            <p:nvPr/>
          </p:nvCxnSpPr>
          <p:spPr>
            <a:xfrm>
              <a:off x="5272211" y="1537116"/>
              <a:ext cx="401942" cy="3810"/>
            </a:xfrm>
            <a:prstGeom prst="line">
              <a:avLst/>
            </a:prstGeom>
            <a:ln>
              <a:solidFill>
                <a:srgbClr val="F7DBCD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0" name="CasellaDiTesto 69">
              <a:extLst>
                <a:ext uri="{FF2B5EF4-FFF2-40B4-BE49-F238E27FC236}">
                  <a16:creationId xmlns:a16="http://schemas.microsoft.com/office/drawing/2014/main" id="{54A6F85D-B958-CC1C-C44F-B40DA9868A37}"/>
                </a:ext>
              </a:extLst>
            </p:cNvPr>
            <p:cNvSpPr txBox="1"/>
            <p:nvPr/>
          </p:nvSpPr>
          <p:spPr>
            <a:xfrm rot="10800000">
              <a:off x="5244036" y="1525362"/>
              <a:ext cx="279244" cy="2306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b="1" dirty="0">
                  <a:solidFill>
                    <a:srgbClr val="F7DBCD"/>
                  </a:solidFill>
                </a:rPr>
                <a:t>F</a:t>
              </a:r>
              <a:endParaRPr lang="it-IT" b="1" dirty="0">
                <a:solidFill>
                  <a:srgbClr val="F7DBCD"/>
                </a:solidFill>
              </a:endParaRPr>
            </a:p>
          </p:txBody>
        </p:sp>
      </p:grpSp>
      <p:grpSp>
        <p:nvGrpSpPr>
          <p:cNvPr id="71" name="Gruppo 70">
            <a:extLst>
              <a:ext uri="{FF2B5EF4-FFF2-40B4-BE49-F238E27FC236}">
                <a16:creationId xmlns:a16="http://schemas.microsoft.com/office/drawing/2014/main" id="{4AC6BC5F-7321-28AB-915A-0291971FB599}"/>
              </a:ext>
            </a:extLst>
          </p:cNvPr>
          <p:cNvGrpSpPr/>
          <p:nvPr/>
        </p:nvGrpSpPr>
        <p:grpSpPr>
          <a:xfrm flipH="1" flipV="1">
            <a:off x="10183842" y="5684504"/>
            <a:ext cx="918110" cy="597149"/>
            <a:chOff x="5217827" y="1525362"/>
            <a:chExt cx="963273" cy="406861"/>
          </a:xfrm>
        </p:grpSpPr>
        <p:cxnSp>
          <p:nvCxnSpPr>
            <p:cNvPr id="72" name="Connettore 2 71">
              <a:extLst>
                <a:ext uri="{FF2B5EF4-FFF2-40B4-BE49-F238E27FC236}">
                  <a16:creationId xmlns:a16="http://schemas.microsoft.com/office/drawing/2014/main" id="{ADEDA636-D8C2-DABF-C4B3-5403454EC1A9}"/>
                </a:ext>
              </a:extLst>
            </p:cNvPr>
            <p:cNvCxnSpPr>
              <a:cxnSpLocks/>
            </p:cNvCxnSpPr>
            <p:nvPr/>
          </p:nvCxnSpPr>
          <p:spPr>
            <a:xfrm>
              <a:off x="5665107" y="1537116"/>
              <a:ext cx="515993" cy="395107"/>
            </a:xfrm>
            <a:prstGeom prst="straightConnector1">
              <a:avLst/>
            </a:prstGeom>
            <a:ln>
              <a:solidFill>
                <a:srgbClr val="F7DBCD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Connettore diritto 72">
              <a:extLst>
                <a:ext uri="{FF2B5EF4-FFF2-40B4-BE49-F238E27FC236}">
                  <a16:creationId xmlns:a16="http://schemas.microsoft.com/office/drawing/2014/main" id="{757D45DE-063A-819D-9D50-A53A07827C67}"/>
                </a:ext>
              </a:extLst>
            </p:cNvPr>
            <p:cNvCxnSpPr>
              <a:cxnSpLocks/>
            </p:cNvCxnSpPr>
            <p:nvPr/>
          </p:nvCxnSpPr>
          <p:spPr>
            <a:xfrm>
              <a:off x="5272211" y="1537116"/>
              <a:ext cx="401942" cy="3810"/>
            </a:xfrm>
            <a:prstGeom prst="line">
              <a:avLst/>
            </a:prstGeom>
            <a:ln>
              <a:solidFill>
                <a:srgbClr val="F7DBCD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4" name="CasellaDiTesto 73">
              <a:extLst>
                <a:ext uri="{FF2B5EF4-FFF2-40B4-BE49-F238E27FC236}">
                  <a16:creationId xmlns:a16="http://schemas.microsoft.com/office/drawing/2014/main" id="{6B720AF3-E144-746D-E440-BFCED5F1E193}"/>
                </a:ext>
              </a:extLst>
            </p:cNvPr>
            <p:cNvSpPr txBox="1"/>
            <p:nvPr/>
          </p:nvSpPr>
          <p:spPr>
            <a:xfrm rot="10800000">
              <a:off x="5217827" y="1525362"/>
              <a:ext cx="331662" cy="2306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b="1" dirty="0">
                  <a:solidFill>
                    <a:srgbClr val="F7DBCD"/>
                  </a:solidFill>
                </a:rPr>
                <a:t>G</a:t>
              </a:r>
              <a:endParaRPr lang="it-IT" b="1" dirty="0">
                <a:solidFill>
                  <a:srgbClr val="F7DBCD"/>
                </a:solidFill>
              </a:endParaRPr>
            </a:p>
          </p:txBody>
        </p:sp>
      </p:grpSp>
      <p:sp>
        <p:nvSpPr>
          <p:cNvPr id="75" name="Titolo 1">
            <a:extLst>
              <a:ext uri="{FF2B5EF4-FFF2-40B4-BE49-F238E27FC236}">
                <a16:creationId xmlns:a16="http://schemas.microsoft.com/office/drawing/2014/main" id="{2DD58280-9718-5B6A-70A3-755617E86FCE}"/>
              </a:ext>
            </a:extLst>
          </p:cNvPr>
          <p:cNvSpPr txBox="1">
            <a:spLocks/>
          </p:cNvSpPr>
          <p:nvPr/>
        </p:nvSpPr>
        <p:spPr>
          <a:xfrm>
            <a:off x="735969" y="225611"/>
            <a:ext cx="10558405" cy="1112398"/>
          </a:xfrm>
          <a:prstGeom prst="rect">
            <a:avLst/>
          </a:prstGeom>
          <a:effectLst>
            <a:outerShdw blurRad="38100" dist="508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5400" b="1" dirty="0">
                <a:solidFill>
                  <a:srgbClr val="F7DBCD"/>
                </a:solidFill>
              </a:rPr>
              <a:t>GRUPPI DI ELETTRODI</a:t>
            </a:r>
            <a:endParaRPr lang="en-US" sz="5400" dirty="0">
              <a:solidFill>
                <a:srgbClr val="F7DBC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5694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magine 3" descr="Immagine che contiene testo&#10;&#10;Descrizione generata automaticamente">
            <a:extLst>
              <a:ext uri="{FF2B5EF4-FFF2-40B4-BE49-F238E27FC236}">
                <a16:creationId xmlns:a16="http://schemas.microsoft.com/office/drawing/2014/main" id="{ED9D8D75-79E3-5A57-6845-5C71CA28333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037"/>
          <a:stretch/>
        </p:blipFill>
        <p:spPr>
          <a:xfrm>
            <a:off x="2924076" y="457200"/>
            <a:ext cx="6343847" cy="5943600"/>
          </a:xfrm>
          <a:prstGeom prst="rect">
            <a:avLst/>
          </a:prstGeom>
        </p:spPr>
      </p:pic>
      <p:sp>
        <p:nvSpPr>
          <p:cNvPr id="96" name="CasellaDiTesto 95">
            <a:extLst>
              <a:ext uri="{FF2B5EF4-FFF2-40B4-BE49-F238E27FC236}">
                <a16:creationId xmlns:a16="http://schemas.microsoft.com/office/drawing/2014/main" id="{911FA431-9CAA-BD6A-7F8C-406FA534EB4B}"/>
              </a:ext>
            </a:extLst>
          </p:cNvPr>
          <p:cNvSpPr txBox="1"/>
          <p:nvPr/>
        </p:nvSpPr>
        <p:spPr>
          <a:xfrm>
            <a:off x="325919" y="1460330"/>
            <a:ext cx="1949342" cy="39369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sz="1400" b="1" dirty="0">
                <a:solidFill>
                  <a:srgbClr val="F7DBCD"/>
                </a:solidFill>
              </a:rPr>
              <a:t>Vantaggio:</a:t>
            </a:r>
          </a:p>
          <a:p>
            <a:pPr>
              <a:lnSpc>
                <a:spcPct val="150000"/>
              </a:lnSpc>
            </a:pPr>
            <a:r>
              <a:rPr lang="it-IT" sz="1400" dirty="0">
                <a:solidFill>
                  <a:srgbClr val="F7DBCD"/>
                </a:solidFill>
              </a:rPr>
              <a:t>Un numero minore di elettrodi porta ad abbattere i tempi di preparazione del montaggio degli elettrodi sullo scalpo di un soggetto.</a:t>
            </a:r>
          </a:p>
          <a:p>
            <a:pPr>
              <a:lnSpc>
                <a:spcPct val="150000"/>
              </a:lnSpc>
            </a:pPr>
            <a:endParaRPr lang="it-IT" sz="1400" dirty="0">
              <a:solidFill>
                <a:srgbClr val="F7DBCD"/>
              </a:solidFill>
            </a:endParaRPr>
          </a:p>
          <a:p>
            <a:pPr>
              <a:lnSpc>
                <a:spcPct val="150000"/>
              </a:lnSpc>
            </a:pPr>
            <a:r>
              <a:rPr lang="it-IT" sz="1400" b="1" dirty="0">
                <a:solidFill>
                  <a:srgbClr val="F7DBCD"/>
                </a:solidFill>
              </a:rPr>
              <a:t>Svantaggio:</a:t>
            </a:r>
          </a:p>
          <a:p>
            <a:pPr>
              <a:lnSpc>
                <a:spcPct val="150000"/>
              </a:lnSpc>
            </a:pPr>
            <a:r>
              <a:rPr lang="it-IT" sz="1400" dirty="0">
                <a:solidFill>
                  <a:srgbClr val="F7DBCD"/>
                </a:solidFill>
              </a:rPr>
              <a:t>Rischio di </a:t>
            </a:r>
            <a:r>
              <a:rPr lang="it-IT" sz="1400" b="1" dirty="0">
                <a:solidFill>
                  <a:srgbClr val="F7DBCD"/>
                </a:solidFill>
              </a:rPr>
              <a:t>overfitting</a:t>
            </a:r>
            <a:r>
              <a:rPr lang="it-IT" sz="1400" dirty="0">
                <a:solidFill>
                  <a:srgbClr val="F7DBCD"/>
                </a:solidFill>
              </a:rPr>
              <a:t> della rete.</a:t>
            </a:r>
          </a:p>
        </p:txBody>
      </p:sp>
      <p:cxnSp>
        <p:nvCxnSpPr>
          <p:cNvPr id="97" name="Connettore diritto 96">
            <a:extLst>
              <a:ext uri="{FF2B5EF4-FFF2-40B4-BE49-F238E27FC236}">
                <a16:creationId xmlns:a16="http://schemas.microsoft.com/office/drawing/2014/main" id="{F3391A0E-3BCA-40DC-5CA7-D05453C26AB5}"/>
              </a:ext>
            </a:extLst>
          </p:cNvPr>
          <p:cNvCxnSpPr>
            <a:cxnSpLocks/>
          </p:cNvCxnSpPr>
          <p:nvPr/>
        </p:nvCxnSpPr>
        <p:spPr>
          <a:xfrm>
            <a:off x="2451147" y="1291142"/>
            <a:ext cx="0" cy="5182967"/>
          </a:xfrm>
          <a:prstGeom prst="line">
            <a:avLst/>
          </a:prstGeom>
          <a:ln w="38100">
            <a:solidFill>
              <a:srgbClr val="F7DBC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8" name="Titolo 1">
            <a:extLst>
              <a:ext uri="{FF2B5EF4-FFF2-40B4-BE49-F238E27FC236}">
                <a16:creationId xmlns:a16="http://schemas.microsoft.com/office/drawing/2014/main" id="{BA1CD5C6-1B4A-A04C-2155-6C0FF231EB41}"/>
              </a:ext>
            </a:extLst>
          </p:cNvPr>
          <p:cNvSpPr txBox="1">
            <a:spLocks/>
          </p:cNvSpPr>
          <p:nvPr/>
        </p:nvSpPr>
        <p:spPr>
          <a:xfrm>
            <a:off x="735969" y="225611"/>
            <a:ext cx="10558405" cy="1112398"/>
          </a:xfrm>
          <a:prstGeom prst="rect">
            <a:avLst/>
          </a:prstGeom>
          <a:ln>
            <a:noFill/>
          </a:ln>
          <a:effectLst>
            <a:outerShdw blurRad="38100" dist="508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5400" b="1" dirty="0">
                <a:solidFill>
                  <a:srgbClr val="F7DBCD"/>
                </a:solidFill>
              </a:rPr>
              <a:t>RISULTATI</a:t>
            </a:r>
            <a:endParaRPr lang="en-US" sz="5400" dirty="0">
              <a:solidFill>
                <a:srgbClr val="F7DBCD"/>
              </a:solidFill>
            </a:endParaRPr>
          </a:p>
        </p:txBody>
      </p:sp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E7458DFE-0AAA-0D72-E5A8-6DFD05D2A0B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2012156"/>
              </p:ext>
            </p:extLst>
          </p:nvPr>
        </p:nvGraphicFramePr>
        <p:xfrm>
          <a:off x="5313862" y="1767798"/>
          <a:ext cx="6122504" cy="48131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77" name="Gruppo 76">
            <a:extLst>
              <a:ext uri="{FF2B5EF4-FFF2-40B4-BE49-F238E27FC236}">
                <a16:creationId xmlns:a16="http://schemas.microsoft.com/office/drawing/2014/main" id="{4B7381A6-187C-6CF7-4585-B7DEE1D78329}"/>
              </a:ext>
            </a:extLst>
          </p:cNvPr>
          <p:cNvGrpSpPr/>
          <p:nvPr/>
        </p:nvGrpSpPr>
        <p:grpSpPr>
          <a:xfrm flipH="1">
            <a:off x="2605938" y="1537895"/>
            <a:ext cx="7943394" cy="1327078"/>
            <a:chOff x="5253532" y="1986120"/>
            <a:chExt cx="6402677" cy="1471276"/>
          </a:xfrm>
        </p:grpSpPr>
        <p:sp>
          <p:nvSpPr>
            <p:cNvPr id="78" name="CasellaDiTesto 77">
              <a:extLst>
                <a:ext uri="{FF2B5EF4-FFF2-40B4-BE49-F238E27FC236}">
                  <a16:creationId xmlns:a16="http://schemas.microsoft.com/office/drawing/2014/main" id="{0FB6D643-5EF2-807C-151F-DE29CF3F97B4}"/>
                </a:ext>
              </a:extLst>
            </p:cNvPr>
            <p:cNvSpPr txBox="1"/>
            <p:nvPr/>
          </p:nvSpPr>
          <p:spPr>
            <a:xfrm>
              <a:off x="9877998" y="2010846"/>
              <a:ext cx="1778211" cy="1446550"/>
            </a:xfrm>
            <a:prstGeom prst="rect">
              <a:avLst/>
            </a:prstGeom>
            <a:noFill/>
            <a:ln w="285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400" b="1" dirty="0">
                  <a:solidFill>
                    <a:srgbClr val="F7DBCD"/>
                  </a:solidFill>
                </a:rPr>
                <a:t>Aumento vertiginoso del tempo dell’allenamento per la configurazione a 64 elettrodi</a:t>
              </a:r>
            </a:p>
            <a:p>
              <a:endParaRPr lang="it-IT" dirty="0"/>
            </a:p>
          </p:txBody>
        </p:sp>
        <p:grpSp>
          <p:nvGrpSpPr>
            <p:cNvPr id="79" name="Gruppo 78">
              <a:extLst>
                <a:ext uri="{FF2B5EF4-FFF2-40B4-BE49-F238E27FC236}">
                  <a16:creationId xmlns:a16="http://schemas.microsoft.com/office/drawing/2014/main" id="{AFF890B4-303C-3446-0255-91FC9507122A}"/>
                </a:ext>
              </a:extLst>
            </p:cNvPr>
            <p:cNvGrpSpPr/>
            <p:nvPr/>
          </p:nvGrpSpPr>
          <p:grpSpPr>
            <a:xfrm>
              <a:off x="5253532" y="1986120"/>
              <a:ext cx="6388875" cy="975875"/>
              <a:chOff x="5253532" y="1864200"/>
              <a:chExt cx="6388875" cy="97587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80" name="Gruppo 79">
                <a:extLst>
                  <a:ext uri="{FF2B5EF4-FFF2-40B4-BE49-F238E27FC236}">
                    <a16:creationId xmlns:a16="http://schemas.microsoft.com/office/drawing/2014/main" id="{F4C83D9D-C512-63CF-D2F5-B7783CF6CEFE}"/>
                  </a:ext>
                </a:extLst>
              </p:cNvPr>
              <p:cNvGrpSpPr/>
              <p:nvPr/>
            </p:nvGrpSpPr>
            <p:grpSpPr>
              <a:xfrm>
                <a:off x="5253532" y="1864200"/>
                <a:ext cx="4469873" cy="975875"/>
                <a:chOff x="5196382" y="1829910"/>
                <a:chExt cx="4469873" cy="975875"/>
              </a:xfrm>
            </p:grpSpPr>
            <p:sp>
              <p:nvSpPr>
                <p:cNvPr id="82" name="Ovale 81">
                  <a:extLst>
                    <a:ext uri="{FF2B5EF4-FFF2-40B4-BE49-F238E27FC236}">
                      <a16:creationId xmlns:a16="http://schemas.microsoft.com/office/drawing/2014/main" id="{2D66193D-5F04-9BE9-470E-D8B291D5EEB6}"/>
                    </a:ext>
                  </a:extLst>
                </p:cNvPr>
                <p:cNvSpPr/>
                <p:nvPr/>
              </p:nvSpPr>
              <p:spPr>
                <a:xfrm>
                  <a:off x="5196382" y="2554184"/>
                  <a:ext cx="191079" cy="251601"/>
                </a:xfrm>
                <a:prstGeom prst="ellipse">
                  <a:avLst/>
                </a:prstGeom>
                <a:noFill/>
                <a:ln w="38100" cap="flat" cmpd="sng" algn="ctr">
                  <a:solidFill>
                    <a:srgbClr val="F7DBCD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accent2"/>
                </a:fontRef>
              </p:style>
              <p:txBody>
                <a:bodyPr rtlCol="0" anchor="ctr"/>
                <a:lstStyle/>
                <a:p>
                  <a:pPr algn="ctr"/>
                  <a:endParaRPr lang="it-IT">
                    <a:solidFill>
                      <a:srgbClr val="F7DBCD"/>
                    </a:solidFill>
                  </a:endParaRPr>
                </a:p>
              </p:txBody>
            </p:sp>
            <p:cxnSp>
              <p:nvCxnSpPr>
                <p:cNvPr id="83" name="Connettore diritto 82">
                  <a:extLst>
                    <a:ext uri="{FF2B5EF4-FFF2-40B4-BE49-F238E27FC236}">
                      <a16:creationId xmlns:a16="http://schemas.microsoft.com/office/drawing/2014/main" id="{5468DB7C-B0D5-EC49-0485-6BE7B27EA428}"/>
                    </a:ext>
                  </a:extLst>
                </p:cNvPr>
                <p:cNvCxnSpPr>
                  <a:cxnSpLocks/>
                  <a:stCxn id="82" idx="6"/>
                </p:cNvCxnSpPr>
                <p:nvPr/>
              </p:nvCxnSpPr>
              <p:spPr>
                <a:xfrm flipV="1">
                  <a:off x="5387461" y="1829910"/>
                  <a:ext cx="4278794" cy="850074"/>
                </a:xfrm>
                <a:prstGeom prst="line">
                  <a:avLst/>
                </a:prstGeom>
                <a:ln w="38100">
                  <a:solidFill>
                    <a:srgbClr val="F7DBCD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1" name="Connettore diritto 80">
                <a:extLst>
                  <a:ext uri="{FF2B5EF4-FFF2-40B4-BE49-F238E27FC236}">
                    <a16:creationId xmlns:a16="http://schemas.microsoft.com/office/drawing/2014/main" id="{2239E0A1-2CD0-1A3D-F7B1-32E07E36454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723406" y="1864200"/>
                <a:ext cx="1919001" cy="0"/>
              </a:xfrm>
              <a:prstGeom prst="line">
                <a:avLst/>
              </a:prstGeom>
              <a:ln w="38100">
                <a:solidFill>
                  <a:srgbClr val="F7DBCD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4" name="Gruppo 83">
            <a:extLst>
              <a:ext uri="{FF2B5EF4-FFF2-40B4-BE49-F238E27FC236}">
                <a16:creationId xmlns:a16="http://schemas.microsoft.com/office/drawing/2014/main" id="{87A9BED1-3553-B3CE-C620-F1894A48BA72}"/>
              </a:ext>
            </a:extLst>
          </p:cNvPr>
          <p:cNvGrpSpPr/>
          <p:nvPr/>
        </p:nvGrpSpPr>
        <p:grpSpPr>
          <a:xfrm>
            <a:off x="2551758" y="2342236"/>
            <a:ext cx="6642777" cy="2683829"/>
            <a:chOff x="330289" y="2239592"/>
            <a:chExt cx="6642777" cy="2683829"/>
          </a:xfrm>
        </p:grpSpPr>
        <p:sp>
          <p:nvSpPr>
            <p:cNvPr id="85" name="Ovale 84">
              <a:extLst>
                <a:ext uri="{FF2B5EF4-FFF2-40B4-BE49-F238E27FC236}">
                  <a16:creationId xmlns:a16="http://schemas.microsoft.com/office/drawing/2014/main" id="{7D76618F-A43D-87E9-09E4-8732AD39671C}"/>
                </a:ext>
              </a:extLst>
            </p:cNvPr>
            <p:cNvSpPr/>
            <p:nvPr/>
          </p:nvSpPr>
          <p:spPr>
            <a:xfrm>
              <a:off x="6721066" y="4507850"/>
              <a:ext cx="252000" cy="252000"/>
            </a:xfrm>
            <a:prstGeom prst="ellipse">
              <a:avLst/>
            </a:prstGeom>
            <a:noFill/>
            <a:ln w="28575" cap="flat" cmpd="sng" algn="ctr">
              <a:solidFill>
                <a:srgbClr val="F7DBCD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86" name="Gruppo 85">
              <a:extLst>
                <a:ext uri="{FF2B5EF4-FFF2-40B4-BE49-F238E27FC236}">
                  <a16:creationId xmlns:a16="http://schemas.microsoft.com/office/drawing/2014/main" id="{F231DC65-0A69-D4DE-28D5-A6C0CE34DC11}"/>
                </a:ext>
              </a:extLst>
            </p:cNvPr>
            <p:cNvGrpSpPr/>
            <p:nvPr/>
          </p:nvGrpSpPr>
          <p:grpSpPr>
            <a:xfrm>
              <a:off x="330289" y="2239592"/>
              <a:ext cx="6627690" cy="2683829"/>
              <a:chOff x="330289" y="2239592"/>
              <a:chExt cx="6627690" cy="2683829"/>
            </a:xfrm>
          </p:grpSpPr>
          <p:grpSp>
            <p:nvGrpSpPr>
              <p:cNvPr id="87" name="Gruppo 86">
                <a:extLst>
                  <a:ext uri="{FF2B5EF4-FFF2-40B4-BE49-F238E27FC236}">
                    <a16:creationId xmlns:a16="http://schemas.microsoft.com/office/drawing/2014/main" id="{6B632A6E-A244-C02E-F47A-80A44D6A4E40}"/>
                  </a:ext>
                </a:extLst>
              </p:cNvPr>
              <p:cNvGrpSpPr/>
              <p:nvPr/>
            </p:nvGrpSpPr>
            <p:grpSpPr>
              <a:xfrm>
                <a:off x="330289" y="2239592"/>
                <a:ext cx="6627690" cy="2625613"/>
                <a:chOff x="330289" y="2239592"/>
                <a:chExt cx="6627690" cy="2625613"/>
              </a:xfrm>
            </p:grpSpPr>
            <p:grpSp>
              <p:nvGrpSpPr>
                <p:cNvPr id="89" name="Gruppo 88">
                  <a:extLst>
                    <a:ext uri="{FF2B5EF4-FFF2-40B4-BE49-F238E27FC236}">
                      <a16:creationId xmlns:a16="http://schemas.microsoft.com/office/drawing/2014/main" id="{C0CF678E-2E7A-DC19-DEA3-FC6FBF49C232}"/>
                    </a:ext>
                  </a:extLst>
                </p:cNvPr>
                <p:cNvGrpSpPr/>
                <p:nvPr/>
              </p:nvGrpSpPr>
              <p:grpSpPr>
                <a:xfrm>
                  <a:off x="330289" y="2239592"/>
                  <a:ext cx="6627690" cy="2625613"/>
                  <a:chOff x="330289" y="2239592"/>
                  <a:chExt cx="6627690" cy="2625613"/>
                </a:xfr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91" name="CasellaDiTesto 90">
                    <a:extLst>
                      <a:ext uri="{FF2B5EF4-FFF2-40B4-BE49-F238E27FC236}">
                        <a16:creationId xmlns:a16="http://schemas.microsoft.com/office/drawing/2014/main" id="{0092CE15-722B-7761-4BAD-1724D821F526}"/>
                      </a:ext>
                    </a:extLst>
                  </p:cNvPr>
                  <p:cNvSpPr txBox="1"/>
                  <p:nvPr/>
                </p:nvSpPr>
                <p:spPr>
                  <a:xfrm>
                    <a:off x="330289" y="3668582"/>
                    <a:ext cx="2169817" cy="1171731"/>
                  </a:xfrm>
                  <a:prstGeom prst="rect">
                    <a:avLst/>
                  </a:prstGeom>
                  <a:noFill/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r>
                      <a:rPr lang="it-IT" sz="1200" b="1" dirty="0">
                        <a:solidFill>
                          <a:srgbClr val="F7DBCD"/>
                        </a:solidFill>
                      </a:rPr>
                      <a:t>La configurazione a 18 elettrodi (gruppo E) è un buon compromesso tra prestazioni e tempo di allenamento</a:t>
                    </a:r>
                  </a:p>
                </p:txBody>
              </p:sp>
              <p:grpSp>
                <p:nvGrpSpPr>
                  <p:cNvPr id="92" name="Gruppo 91">
                    <a:extLst>
                      <a:ext uri="{FF2B5EF4-FFF2-40B4-BE49-F238E27FC236}">
                        <a16:creationId xmlns:a16="http://schemas.microsoft.com/office/drawing/2014/main" id="{E60BFF38-7F06-1E21-6E91-8EF81362F82B}"/>
                      </a:ext>
                    </a:extLst>
                  </p:cNvPr>
                  <p:cNvGrpSpPr/>
                  <p:nvPr/>
                </p:nvGrpSpPr>
                <p:grpSpPr>
                  <a:xfrm>
                    <a:off x="2321450" y="2239592"/>
                    <a:ext cx="4636529" cy="2625613"/>
                    <a:chOff x="2379201" y="2240083"/>
                    <a:chExt cx="4587811" cy="2572340"/>
                  </a:xfrm>
                </p:grpSpPr>
                <p:cxnSp>
                  <p:nvCxnSpPr>
                    <p:cNvPr id="94" name="Connettore diritto 93">
                      <a:extLst>
                        <a:ext uri="{FF2B5EF4-FFF2-40B4-BE49-F238E27FC236}">
                          <a16:creationId xmlns:a16="http://schemas.microsoft.com/office/drawing/2014/main" id="{CE8DAF8D-FD5B-2FFC-E91B-B4D9DFEF44EF}"/>
                        </a:ext>
                      </a:extLst>
                    </p:cNvPr>
                    <p:cNvCxnSpPr>
                      <a:cxnSpLocks/>
                      <a:endCxn id="95" idx="2"/>
                    </p:cNvCxnSpPr>
                    <p:nvPr/>
                  </p:nvCxnSpPr>
                  <p:spPr>
                    <a:xfrm flipV="1">
                      <a:off x="2379201" y="2363526"/>
                      <a:ext cx="4338459" cy="2448897"/>
                    </a:xfrm>
                    <a:prstGeom prst="line">
                      <a:avLst/>
                    </a:prstGeom>
                    <a:ln w="38100">
                      <a:solidFill>
                        <a:srgbClr val="F7DBCD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95" name="Ovale 94">
                      <a:extLst>
                        <a:ext uri="{FF2B5EF4-FFF2-40B4-BE49-F238E27FC236}">
                          <a16:creationId xmlns:a16="http://schemas.microsoft.com/office/drawing/2014/main" id="{609792C7-43B9-034C-AED2-A09B19A2C2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17660" y="2240083"/>
                      <a:ext cx="249352" cy="246887"/>
                    </a:xfrm>
                    <a:prstGeom prst="ellipse">
                      <a:avLst/>
                    </a:prstGeom>
                    <a:noFill/>
                    <a:ln w="28575" cap="flat" cmpd="sng" algn="ctr">
                      <a:solidFill>
                        <a:srgbClr val="F7DB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accent2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it-IT"/>
                    </a:p>
                  </p:txBody>
                </p:sp>
              </p:grpSp>
              <p:cxnSp>
                <p:nvCxnSpPr>
                  <p:cNvPr id="93" name="Connettore diritto 92">
                    <a:extLst>
                      <a:ext uri="{FF2B5EF4-FFF2-40B4-BE49-F238E27FC236}">
                        <a16:creationId xmlns:a16="http://schemas.microsoft.com/office/drawing/2014/main" id="{B3CF91BE-418F-226C-F038-770229E2F65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93540" y="4865205"/>
                    <a:ext cx="1929083" cy="0"/>
                  </a:xfrm>
                  <a:prstGeom prst="line">
                    <a:avLst/>
                  </a:prstGeom>
                  <a:ln w="38100">
                    <a:solidFill>
                      <a:srgbClr val="F7DBC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90" name="Connettore diritto 89">
                  <a:extLst>
                    <a:ext uri="{FF2B5EF4-FFF2-40B4-BE49-F238E27FC236}">
                      <a16:creationId xmlns:a16="http://schemas.microsoft.com/office/drawing/2014/main" id="{398E26B7-C803-3B63-EAA9-1274035B0F2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21450" y="4654495"/>
                  <a:ext cx="4384529" cy="210710"/>
                </a:xfrm>
                <a:prstGeom prst="line">
                  <a:avLst/>
                </a:prstGeom>
                <a:ln w="38100">
                  <a:solidFill>
                    <a:srgbClr val="F7DBCD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8" name="Ovale 87">
                <a:extLst>
                  <a:ext uri="{FF2B5EF4-FFF2-40B4-BE49-F238E27FC236}">
                    <a16:creationId xmlns:a16="http://schemas.microsoft.com/office/drawing/2014/main" id="{C28E6A92-7442-F8A0-C52F-72B96BBDEB96}"/>
                  </a:ext>
                </a:extLst>
              </p:cNvPr>
              <p:cNvSpPr/>
              <p:nvPr/>
            </p:nvSpPr>
            <p:spPr>
              <a:xfrm>
                <a:off x="2258610" y="4815421"/>
                <a:ext cx="108000" cy="108000"/>
              </a:xfrm>
              <a:prstGeom prst="ellipse">
                <a:avLst/>
              </a:prstGeom>
              <a:solidFill>
                <a:srgbClr val="F7DBCD"/>
              </a:solidFill>
              <a:ln w="28575" cap="flat" cmpd="sng" algn="ctr">
                <a:solidFill>
                  <a:srgbClr val="F7DBCD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2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9827698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magine 3" descr="Immagine che contiene testo&#10;&#10;Descrizione generata automaticamente">
            <a:extLst>
              <a:ext uri="{FF2B5EF4-FFF2-40B4-BE49-F238E27FC236}">
                <a16:creationId xmlns:a16="http://schemas.microsoft.com/office/drawing/2014/main" id="{ED9D8D75-79E3-5A57-6845-5C71CA28333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037"/>
          <a:stretch/>
        </p:blipFill>
        <p:spPr>
          <a:xfrm>
            <a:off x="2924076" y="457200"/>
            <a:ext cx="6343847" cy="5943600"/>
          </a:xfrm>
          <a:prstGeom prst="rect">
            <a:avLst/>
          </a:prstGeom>
        </p:spPr>
      </p:pic>
      <p:grpSp>
        <p:nvGrpSpPr>
          <p:cNvPr id="176" name="Gruppo 175">
            <a:extLst>
              <a:ext uri="{FF2B5EF4-FFF2-40B4-BE49-F238E27FC236}">
                <a16:creationId xmlns:a16="http://schemas.microsoft.com/office/drawing/2014/main" id="{18DED238-5570-B306-350B-036B5B1DF6B7}"/>
              </a:ext>
            </a:extLst>
          </p:cNvPr>
          <p:cNvGrpSpPr/>
          <p:nvPr/>
        </p:nvGrpSpPr>
        <p:grpSpPr>
          <a:xfrm>
            <a:off x="3157623" y="2039181"/>
            <a:ext cx="5940532" cy="4294631"/>
            <a:chOff x="3735807" y="1635150"/>
            <a:chExt cx="4906583" cy="3915251"/>
          </a:xfrm>
          <a:effectLst>
            <a:outerShdw blurRad="63500" dist="76200" dir="2700000" algn="tl" rotWithShape="0">
              <a:prstClr val="black">
                <a:alpha val="29000"/>
              </a:prstClr>
            </a:outerShdw>
          </a:effectLst>
        </p:grpSpPr>
        <p:sp>
          <p:nvSpPr>
            <p:cNvPr id="177" name="Ovale 176">
              <a:extLst>
                <a:ext uri="{FF2B5EF4-FFF2-40B4-BE49-F238E27FC236}">
                  <a16:creationId xmlns:a16="http://schemas.microsoft.com/office/drawing/2014/main" id="{E165C22A-DD6C-4FC6-F349-D44BFAD68AD2}"/>
                </a:ext>
              </a:extLst>
            </p:cNvPr>
            <p:cNvSpPr/>
            <p:nvPr/>
          </p:nvSpPr>
          <p:spPr>
            <a:xfrm>
              <a:off x="4219575" y="2600325"/>
              <a:ext cx="216000" cy="216000"/>
            </a:xfrm>
            <a:prstGeom prst="ellipse">
              <a:avLst/>
            </a:prstGeom>
            <a:solidFill>
              <a:srgbClr val="3B3838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78" name="Ovale 177">
              <a:extLst>
                <a:ext uri="{FF2B5EF4-FFF2-40B4-BE49-F238E27FC236}">
                  <a16:creationId xmlns:a16="http://schemas.microsoft.com/office/drawing/2014/main" id="{B70931C1-06F9-02E5-E30D-B300BD263E38}"/>
                </a:ext>
              </a:extLst>
            </p:cNvPr>
            <p:cNvSpPr/>
            <p:nvPr/>
          </p:nvSpPr>
          <p:spPr>
            <a:xfrm>
              <a:off x="7178096" y="3673276"/>
              <a:ext cx="216000" cy="216000"/>
            </a:xfrm>
            <a:prstGeom prst="ellipse">
              <a:avLst/>
            </a:prstGeom>
            <a:solidFill>
              <a:srgbClr val="3B3838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79" name="Ovale 178">
              <a:extLst>
                <a:ext uri="{FF2B5EF4-FFF2-40B4-BE49-F238E27FC236}">
                  <a16:creationId xmlns:a16="http://schemas.microsoft.com/office/drawing/2014/main" id="{9EFA8837-3624-63E5-A6CE-2B342F65D85A}"/>
                </a:ext>
              </a:extLst>
            </p:cNvPr>
            <p:cNvSpPr/>
            <p:nvPr/>
          </p:nvSpPr>
          <p:spPr>
            <a:xfrm>
              <a:off x="4915898" y="3890882"/>
              <a:ext cx="216000" cy="216000"/>
            </a:xfrm>
            <a:prstGeom prst="ellipse">
              <a:avLst/>
            </a:prstGeom>
            <a:solidFill>
              <a:srgbClr val="3B3838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80" name="Ovale 179">
              <a:extLst>
                <a:ext uri="{FF2B5EF4-FFF2-40B4-BE49-F238E27FC236}">
                  <a16:creationId xmlns:a16="http://schemas.microsoft.com/office/drawing/2014/main" id="{143855EB-976E-D632-A49F-7796BE3CDC6C}"/>
                </a:ext>
              </a:extLst>
            </p:cNvPr>
            <p:cNvSpPr/>
            <p:nvPr/>
          </p:nvSpPr>
          <p:spPr>
            <a:xfrm>
              <a:off x="6871080" y="2970363"/>
              <a:ext cx="216000" cy="216000"/>
            </a:xfrm>
            <a:prstGeom prst="ellipse">
              <a:avLst/>
            </a:prstGeom>
            <a:solidFill>
              <a:srgbClr val="3B3838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81" name="Ovale 180">
              <a:extLst>
                <a:ext uri="{FF2B5EF4-FFF2-40B4-BE49-F238E27FC236}">
                  <a16:creationId xmlns:a16="http://schemas.microsoft.com/office/drawing/2014/main" id="{9F22E251-2491-70F1-12DE-CD5A418A67FD}"/>
                </a:ext>
              </a:extLst>
            </p:cNvPr>
            <p:cNvSpPr/>
            <p:nvPr/>
          </p:nvSpPr>
          <p:spPr>
            <a:xfrm>
              <a:off x="5880000" y="2841525"/>
              <a:ext cx="216000" cy="216000"/>
            </a:xfrm>
            <a:prstGeom prst="ellipse">
              <a:avLst/>
            </a:prstGeom>
            <a:solidFill>
              <a:srgbClr val="3B3838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82" name="Ovale 181">
              <a:extLst>
                <a:ext uri="{FF2B5EF4-FFF2-40B4-BE49-F238E27FC236}">
                  <a16:creationId xmlns:a16="http://schemas.microsoft.com/office/drawing/2014/main" id="{85D7D81A-04CA-DE2D-EC83-D93B40BBA5C0}"/>
                </a:ext>
              </a:extLst>
            </p:cNvPr>
            <p:cNvSpPr/>
            <p:nvPr/>
          </p:nvSpPr>
          <p:spPr>
            <a:xfrm>
              <a:off x="4155975" y="3781276"/>
              <a:ext cx="216000" cy="216000"/>
            </a:xfrm>
            <a:prstGeom prst="ellipse">
              <a:avLst/>
            </a:prstGeom>
            <a:solidFill>
              <a:srgbClr val="3B3838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83" name="Ovale 182">
              <a:extLst>
                <a:ext uri="{FF2B5EF4-FFF2-40B4-BE49-F238E27FC236}">
                  <a16:creationId xmlns:a16="http://schemas.microsoft.com/office/drawing/2014/main" id="{A8FB06B2-D07C-9455-CD1A-1FCEF02C707E}"/>
                </a:ext>
              </a:extLst>
            </p:cNvPr>
            <p:cNvSpPr/>
            <p:nvPr/>
          </p:nvSpPr>
          <p:spPr>
            <a:xfrm>
              <a:off x="5045175" y="4296853"/>
              <a:ext cx="216000" cy="216000"/>
            </a:xfrm>
            <a:prstGeom prst="ellipse">
              <a:avLst/>
            </a:prstGeom>
            <a:solidFill>
              <a:srgbClr val="3B3838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84" name="Ovale 183">
              <a:extLst>
                <a:ext uri="{FF2B5EF4-FFF2-40B4-BE49-F238E27FC236}">
                  <a16:creationId xmlns:a16="http://schemas.microsoft.com/office/drawing/2014/main" id="{852A988F-49E2-DC7E-203A-A954F2E0AC7E}"/>
                </a:ext>
              </a:extLst>
            </p:cNvPr>
            <p:cNvSpPr/>
            <p:nvPr/>
          </p:nvSpPr>
          <p:spPr>
            <a:xfrm>
              <a:off x="6205093" y="4296853"/>
              <a:ext cx="216000" cy="216000"/>
            </a:xfrm>
            <a:prstGeom prst="ellipse">
              <a:avLst/>
            </a:prstGeom>
            <a:solidFill>
              <a:srgbClr val="3B3838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85" name="Ovale 184">
              <a:extLst>
                <a:ext uri="{FF2B5EF4-FFF2-40B4-BE49-F238E27FC236}">
                  <a16:creationId xmlns:a16="http://schemas.microsoft.com/office/drawing/2014/main" id="{F7F8006F-B962-B6B9-0F2A-0E3CEBB8853A}"/>
                </a:ext>
              </a:extLst>
            </p:cNvPr>
            <p:cNvSpPr/>
            <p:nvPr/>
          </p:nvSpPr>
          <p:spPr>
            <a:xfrm>
              <a:off x="5349975" y="1737344"/>
              <a:ext cx="216000" cy="216000"/>
            </a:xfrm>
            <a:prstGeom prst="ellipse">
              <a:avLst/>
            </a:prstGeom>
            <a:solidFill>
              <a:srgbClr val="3B3838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86" name="Ovale 185">
              <a:extLst>
                <a:ext uri="{FF2B5EF4-FFF2-40B4-BE49-F238E27FC236}">
                  <a16:creationId xmlns:a16="http://schemas.microsoft.com/office/drawing/2014/main" id="{0FB49970-4595-5659-E196-3E4FDF86A77D}"/>
                </a:ext>
              </a:extLst>
            </p:cNvPr>
            <p:cNvSpPr/>
            <p:nvPr/>
          </p:nvSpPr>
          <p:spPr>
            <a:xfrm>
              <a:off x="7394096" y="1953344"/>
              <a:ext cx="216000" cy="216000"/>
            </a:xfrm>
            <a:prstGeom prst="ellipse">
              <a:avLst/>
            </a:prstGeom>
            <a:solidFill>
              <a:srgbClr val="3B3838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87" name="Ovale 186">
              <a:extLst>
                <a:ext uri="{FF2B5EF4-FFF2-40B4-BE49-F238E27FC236}">
                  <a16:creationId xmlns:a16="http://schemas.microsoft.com/office/drawing/2014/main" id="{C85FAD31-899B-2862-5F82-2BD8641E9B2E}"/>
                </a:ext>
              </a:extLst>
            </p:cNvPr>
            <p:cNvSpPr/>
            <p:nvPr/>
          </p:nvSpPr>
          <p:spPr>
            <a:xfrm>
              <a:off x="8426390" y="2968725"/>
              <a:ext cx="216000" cy="216000"/>
            </a:xfrm>
            <a:prstGeom prst="ellipse">
              <a:avLst/>
            </a:prstGeom>
            <a:solidFill>
              <a:srgbClr val="3B3838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88" name="Ovale 187">
              <a:extLst>
                <a:ext uri="{FF2B5EF4-FFF2-40B4-BE49-F238E27FC236}">
                  <a16:creationId xmlns:a16="http://schemas.microsoft.com/office/drawing/2014/main" id="{FF454F7E-1FE5-C6AC-B7B1-253D2D135E52}"/>
                </a:ext>
              </a:extLst>
            </p:cNvPr>
            <p:cNvSpPr/>
            <p:nvPr/>
          </p:nvSpPr>
          <p:spPr>
            <a:xfrm>
              <a:off x="6097093" y="1635150"/>
              <a:ext cx="216000" cy="216000"/>
            </a:xfrm>
            <a:prstGeom prst="ellipse">
              <a:avLst/>
            </a:prstGeom>
            <a:solidFill>
              <a:srgbClr val="3B3838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89" name="Ovale 188">
              <a:extLst>
                <a:ext uri="{FF2B5EF4-FFF2-40B4-BE49-F238E27FC236}">
                  <a16:creationId xmlns:a16="http://schemas.microsoft.com/office/drawing/2014/main" id="{34A6477D-55EF-47C2-0411-FF1EB5AE3E52}"/>
                </a:ext>
              </a:extLst>
            </p:cNvPr>
            <p:cNvSpPr/>
            <p:nvPr/>
          </p:nvSpPr>
          <p:spPr>
            <a:xfrm>
              <a:off x="5675822" y="2492325"/>
              <a:ext cx="216000" cy="216000"/>
            </a:xfrm>
            <a:prstGeom prst="ellipse">
              <a:avLst/>
            </a:prstGeom>
            <a:solidFill>
              <a:srgbClr val="3B3838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90" name="Ovale 189">
              <a:extLst>
                <a:ext uri="{FF2B5EF4-FFF2-40B4-BE49-F238E27FC236}">
                  <a16:creationId xmlns:a16="http://schemas.microsoft.com/office/drawing/2014/main" id="{DD7EC2BA-0352-AC06-1A67-ECC81B2AB964}"/>
                </a:ext>
              </a:extLst>
            </p:cNvPr>
            <p:cNvSpPr/>
            <p:nvPr/>
          </p:nvSpPr>
          <p:spPr>
            <a:xfrm>
              <a:off x="7502096" y="3457276"/>
              <a:ext cx="216000" cy="216000"/>
            </a:xfrm>
            <a:prstGeom prst="ellipse">
              <a:avLst/>
            </a:prstGeom>
            <a:solidFill>
              <a:srgbClr val="3B3838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91" name="Ovale 190">
              <a:extLst>
                <a:ext uri="{FF2B5EF4-FFF2-40B4-BE49-F238E27FC236}">
                  <a16:creationId xmlns:a16="http://schemas.microsoft.com/office/drawing/2014/main" id="{C84843E0-B7FB-B2D7-6BEB-53DC8D32C926}"/>
                </a:ext>
              </a:extLst>
            </p:cNvPr>
            <p:cNvSpPr/>
            <p:nvPr/>
          </p:nvSpPr>
          <p:spPr>
            <a:xfrm>
              <a:off x="8108306" y="3936299"/>
              <a:ext cx="216000" cy="216000"/>
            </a:xfrm>
            <a:prstGeom prst="ellipse">
              <a:avLst/>
            </a:prstGeom>
            <a:solidFill>
              <a:srgbClr val="3B3838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92" name="Ovale 191">
              <a:extLst>
                <a:ext uri="{FF2B5EF4-FFF2-40B4-BE49-F238E27FC236}">
                  <a16:creationId xmlns:a16="http://schemas.microsoft.com/office/drawing/2014/main" id="{5883B0CC-CCFA-F14B-9CBD-12D8A72B6808}"/>
                </a:ext>
              </a:extLst>
            </p:cNvPr>
            <p:cNvSpPr/>
            <p:nvPr/>
          </p:nvSpPr>
          <p:spPr>
            <a:xfrm>
              <a:off x="7174761" y="4287838"/>
              <a:ext cx="216000" cy="216000"/>
            </a:xfrm>
            <a:prstGeom prst="ellipse">
              <a:avLst/>
            </a:prstGeom>
            <a:solidFill>
              <a:srgbClr val="3B3838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93" name="Ovale 192">
              <a:extLst>
                <a:ext uri="{FF2B5EF4-FFF2-40B4-BE49-F238E27FC236}">
                  <a16:creationId xmlns:a16="http://schemas.microsoft.com/office/drawing/2014/main" id="{45C91C5D-15D0-1C4A-8845-5F4A20A5ACDD}"/>
                </a:ext>
              </a:extLst>
            </p:cNvPr>
            <p:cNvSpPr/>
            <p:nvPr/>
          </p:nvSpPr>
          <p:spPr>
            <a:xfrm>
              <a:off x="7390761" y="5334401"/>
              <a:ext cx="216000" cy="216000"/>
            </a:xfrm>
            <a:prstGeom prst="ellipse">
              <a:avLst/>
            </a:prstGeom>
            <a:solidFill>
              <a:srgbClr val="3B3838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194" name="Connettore diritto 193">
              <a:extLst>
                <a:ext uri="{FF2B5EF4-FFF2-40B4-BE49-F238E27FC236}">
                  <a16:creationId xmlns:a16="http://schemas.microsoft.com/office/drawing/2014/main" id="{D0B2F0B4-B504-65A5-73C6-91FDDF1DFC6A}"/>
                </a:ext>
              </a:extLst>
            </p:cNvPr>
            <p:cNvCxnSpPr>
              <a:cxnSpLocks/>
              <a:stCxn id="177" idx="7"/>
              <a:endCxn id="221" idx="3"/>
            </p:cNvCxnSpPr>
            <p:nvPr/>
          </p:nvCxnSpPr>
          <p:spPr>
            <a:xfrm flipV="1">
              <a:off x="4403943" y="2226066"/>
              <a:ext cx="305954" cy="405891"/>
            </a:xfrm>
            <a:prstGeom prst="line">
              <a:avLst/>
            </a:prstGeom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5" name="Connettore diritto 194">
              <a:extLst>
                <a:ext uri="{FF2B5EF4-FFF2-40B4-BE49-F238E27FC236}">
                  <a16:creationId xmlns:a16="http://schemas.microsoft.com/office/drawing/2014/main" id="{85AD6649-0D00-17A1-BF4D-6D2AC0DD735D}"/>
                </a:ext>
              </a:extLst>
            </p:cNvPr>
            <p:cNvCxnSpPr>
              <a:cxnSpLocks/>
              <a:stCxn id="182" idx="7"/>
              <a:endCxn id="225" idx="3"/>
            </p:cNvCxnSpPr>
            <p:nvPr/>
          </p:nvCxnSpPr>
          <p:spPr>
            <a:xfrm flipV="1">
              <a:off x="4340343" y="3464710"/>
              <a:ext cx="753107" cy="348198"/>
            </a:xfrm>
            <a:prstGeom prst="line">
              <a:avLst/>
            </a:prstGeom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6" name="Connettore diritto 195">
              <a:extLst>
                <a:ext uri="{FF2B5EF4-FFF2-40B4-BE49-F238E27FC236}">
                  <a16:creationId xmlns:a16="http://schemas.microsoft.com/office/drawing/2014/main" id="{2227EDF7-E280-E435-3D52-4ABD2EA3FD80}"/>
                </a:ext>
              </a:extLst>
            </p:cNvPr>
            <p:cNvCxnSpPr>
              <a:cxnSpLocks/>
              <a:stCxn id="230" idx="5"/>
              <a:endCxn id="186" idx="2"/>
            </p:cNvCxnSpPr>
            <p:nvPr/>
          </p:nvCxnSpPr>
          <p:spPr>
            <a:xfrm>
              <a:off x="7107165" y="1927518"/>
              <a:ext cx="286931" cy="133826"/>
            </a:xfrm>
            <a:prstGeom prst="line">
              <a:avLst/>
            </a:prstGeom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7" name="Connettore diritto 196">
              <a:extLst>
                <a:ext uri="{FF2B5EF4-FFF2-40B4-BE49-F238E27FC236}">
                  <a16:creationId xmlns:a16="http://schemas.microsoft.com/office/drawing/2014/main" id="{044D0DE0-81A5-CCD7-721E-0584851323F3}"/>
                </a:ext>
              </a:extLst>
            </p:cNvPr>
            <p:cNvCxnSpPr>
              <a:cxnSpLocks/>
              <a:stCxn id="198" idx="5"/>
              <a:endCxn id="180" idx="0"/>
            </p:cNvCxnSpPr>
            <p:nvPr/>
          </p:nvCxnSpPr>
          <p:spPr>
            <a:xfrm>
              <a:off x="6886763" y="2551965"/>
              <a:ext cx="92317" cy="418398"/>
            </a:xfrm>
            <a:prstGeom prst="line">
              <a:avLst/>
            </a:prstGeom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8" name="Ovale 197">
              <a:extLst>
                <a:ext uri="{FF2B5EF4-FFF2-40B4-BE49-F238E27FC236}">
                  <a16:creationId xmlns:a16="http://schemas.microsoft.com/office/drawing/2014/main" id="{184450B6-176E-7DCC-F7B0-DB177314F392}"/>
                </a:ext>
              </a:extLst>
            </p:cNvPr>
            <p:cNvSpPr/>
            <p:nvPr/>
          </p:nvSpPr>
          <p:spPr>
            <a:xfrm>
              <a:off x="6702395" y="2367597"/>
              <a:ext cx="216000" cy="216000"/>
            </a:xfrm>
            <a:prstGeom prst="ellipse">
              <a:avLst/>
            </a:prstGeom>
            <a:solidFill>
              <a:srgbClr val="3B3838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199" name="Connettore diritto 198">
              <a:extLst>
                <a:ext uri="{FF2B5EF4-FFF2-40B4-BE49-F238E27FC236}">
                  <a16:creationId xmlns:a16="http://schemas.microsoft.com/office/drawing/2014/main" id="{89671DD6-7EF1-51BD-733A-676966388C48}"/>
                </a:ext>
              </a:extLst>
            </p:cNvPr>
            <p:cNvCxnSpPr>
              <a:cxnSpLocks/>
              <a:stCxn id="181" idx="7"/>
              <a:endCxn id="198" idx="3"/>
            </p:cNvCxnSpPr>
            <p:nvPr/>
          </p:nvCxnSpPr>
          <p:spPr>
            <a:xfrm flipV="1">
              <a:off x="6064368" y="2551965"/>
              <a:ext cx="669659" cy="321192"/>
            </a:xfrm>
            <a:prstGeom prst="line">
              <a:avLst/>
            </a:prstGeom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0" name="Connettore diritto 199">
              <a:extLst>
                <a:ext uri="{FF2B5EF4-FFF2-40B4-BE49-F238E27FC236}">
                  <a16:creationId xmlns:a16="http://schemas.microsoft.com/office/drawing/2014/main" id="{93B3E950-F8C2-EEDE-5BC1-D35726E48D39}"/>
                </a:ext>
              </a:extLst>
            </p:cNvPr>
            <p:cNvCxnSpPr>
              <a:cxnSpLocks/>
              <a:stCxn id="186" idx="4"/>
              <a:endCxn id="180" idx="7"/>
            </p:cNvCxnSpPr>
            <p:nvPr/>
          </p:nvCxnSpPr>
          <p:spPr>
            <a:xfrm flipH="1">
              <a:off x="7055448" y="2169344"/>
              <a:ext cx="446648" cy="832651"/>
            </a:xfrm>
            <a:prstGeom prst="line">
              <a:avLst/>
            </a:prstGeom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1" name="Connettore diritto 200">
              <a:extLst>
                <a:ext uri="{FF2B5EF4-FFF2-40B4-BE49-F238E27FC236}">
                  <a16:creationId xmlns:a16="http://schemas.microsoft.com/office/drawing/2014/main" id="{2C719C27-A0B1-33B3-FF89-2852AAE897B3}"/>
                </a:ext>
              </a:extLst>
            </p:cNvPr>
            <p:cNvCxnSpPr>
              <a:cxnSpLocks/>
              <a:stCxn id="188" idx="4"/>
              <a:endCxn id="189" idx="7"/>
            </p:cNvCxnSpPr>
            <p:nvPr/>
          </p:nvCxnSpPr>
          <p:spPr>
            <a:xfrm flipH="1">
              <a:off x="5860190" y="1851150"/>
              <a:ext cx="344903" cy="672807"/>
            </a:xfrm>
            <a:prstGeom prst="line">
              <a:avLst/>
            </a:prstGeom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2" name="Connettore diritto 201">
              <a:extLst>
                <a:ext uri="{FF2B5EF4-FFF2-40B4-BE49-F238E27FC236}">
                  <a16:creationId xmlns:a16="http://schemas.microsoft.com/office/drawing/2014/main" id="{84699942-648C-6620-F1EB-758A5FABE54F}"/>
                </a:ext>
              </a:extLst>
            </p:cNvPr>
            <p:cNvCxnSpPr>
              <a:cxnSpLocks/>
              <a:stCxn id="185" idx="5"/>
              <a:endCxn id="189" idx="1"/>
            </p:cNvCxnSpPr>
            <p:nvPr/>
          </p:nvCxnSpPr>
          <p:spPr>
            <a:xfrm>
              <a:off x="5534343" y="1921712"/>
              <a:ext cx="173111" cy="602245"/>
            </a:xfrm>
            <a:prstGeom prst="line">
              <a:avLst/>
            </a:prstGeom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3" name="Connettore diritto 202">
              <a:extLst>
                <a:ext uri="{FF2B5EF4-FFF2-40B4-BE49-F238E27FC236}">
                  <a16:creationId xmlns:a16="http://schemas.microsoft.com/office/drawing/2014/main" id="{5174D409-6FFD-747E-C61D-AB711CBA224A}"/>
                </a:ext>
              </a:extLst>
            </p:cNvPr>
            <p:cNvCxnSpPr>
              <a:cxnSpLocks/>
              <a:endCxn id="179" idx="2"/>
            </p:cNvCxnSpPr>
            <p:nvPr/>
          </p:nvCxnSpPr>
          <p:spPr>
            <a:xfrm>
              <a:off x="4378791" y="3936299"/>
              <a:ext cx="537107" cy="62583"/>
            </a:xfrm>
            <a:prstGeom prst="line">
              <a:avLst/>
            </a:prstGeom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4" name="Connettore diritto 203">
              <a:extLst>
                <a:ext uri="{FF2B5EF4-FFF2-40B4-BE49-F238E27FC236}">
                  <a16:creationId xmlns:a16="http://schemas.microsoft.com/office/drawing/2014/main" id="{2F0E33C1-B105-EF54-305B-26F228E23A36}"/>
                </a:ext>
              </a:extLst>
            </p:cNvPr>
            <p:cNvCxnSpPr>
              <a:cxnSpLocks/>
              <a:stCxn id="179" idx="4"/>
              <a:endCxn id="183" idx="1"/>
            </p:cNvCxnSpPr>
            <p:nvPr/>
          </p:nvCxnSpPr>
          <p:spPr>
            <a:xfrm>
              <a:off x="5023898" y="4106882"/>
              <a:ext cx="52909" cy="221604"/>
            </a:xfrm>
            <a:prstGeom prst="line">
              <a:avLst/>
            </a:prstGeom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5" name="Connettore diritto 204">
              <a:extLst>
                <a:ext uri="{FF2B5EF4-FFF2-40B4-BE49-F238E27FC236}">
                  <a16:creationId xmlns:a16="http://schemas.microsoft.com/office/drawing/2014/main" id="{821D1426-D80A-82C5-E8DB-335AC42BF515}"/>
                </a:ext>
              </a:extLst>
            </p:cNvPr>
            <p:cNvCxnSpPr>
              <a:cxnSpLocks/>
              <a:stCxn id="218" idx="6"/>
              <a:endCxn id="184" idx="2"/>
            </p:cNvCxnSpPr>
            <p:nvPr/>
          </p:nvCxnSpPr>
          <p:spPr>
            <a:xfrm flipV="1">
              <a:off x="5815454" y="4404853"/>
              <a:ext cx="389639" cy="235624"/>
            </a:xfrm>
            <a:prstGeom prst="line">
              <a:avLst/>
            </a:prstGeom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6" name="Connettore diritto 205">
              <a:extLst>
                <a:ext uri="{FF2B5EF4-FFF2-40B4-BE49-F238E27FC236}">
                  <a16:creationId xmlns:a16="http://schemas.microsoft.com/office/drawing/2014/main" id="{91D649E0-AA5D-023E-8A9D-5180C0CED819}"/>
                </a:ext>
              </a:extLst>
            </p:cNvPr>
            <p:cNvCxnSpPr>
              <a:cxnSpLocks/>
              <a:stCxn id="229" idx="5"/>
              <a:endCxn id="178" idx="2"/>
            </p:cNvCxnSpPr>
            <p:nvPr/>
          </p:nvCxnSpPr>
          <p:spPr>
            <a:xfrm>
              <a:off x="6537180" y="3356710"/>
              <a:ext cx="640916" cy="424566"/>
            </a:xfrm>
            <a:prstGeom prst="line">
              <a:avLst/>
            </a:prstGeom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7" name="Connettore diritto 206">
              <a:extLst>
                <a:ext uri="{FF2B5EF4-FFF2-40B4-BE49-F238E27FC236}">
                  <a16:creationId xmlns:a16="http://schemas.microsoft.com/office/drawing/2014/main" id="{4D3C2914-825E-C21D-7DF2-06E2A45A312D}"/>
                </a:ext>
              </a:extLst>
            </p:cNvPr>
            <p:cNvCxnSpPr>
              <a:cxnSpLocks/>
              <a:stCxn id="192" idx="4"/>
              <a:endCxn id="193" idx="1"/>
            </p:cNvCxnSpPr>
            <p:nvPr/>
          </p:nvCxnSpPr>
          <p:spPr>
            <a:xfrm>
              <a:off x="7282761" y="4503838"/>
              <a:ext cx="139632" cy="862195"/>
            </a:xfrm>
            <a:prstGeom prst="line">
              <a:avLst/>
            </a:prstGeom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8" name="Connettore diritto 207">
              <a:extLst>
                <a:ext uri="{FF2B5EF4-FFF2-40B4-BE49-F238E27FC236}">
                  <a16:creationId xmlns:a16="http://schemas.microsoft.com/office/drawing/2014/main" id="{C51AFC8E-7A90-ECDF-2649-B57064D68B28}"/>
                </a:ext>
              </a:extLst>
            </p:cNvPr>
            <p:cNvCxnSpPr>
              <a:cxnSpLocks/>
              <a:stCxn id="191" idx="3"/>
              <a:endCxn id="192" idx="7"/>
            </p:cNvCxnSpPr>
            <p:nvPr/>
          </p:nvCxnSpPr>
          <p:spPr>
            <a:xfrm flipH="1">
              <a:off x="7359129" y="4120666"/>
              <a:ext cx="780809" cy="198804"/>
            </a:xfrm>
            <a:prstGeom prst="line">
              <a:avLst/>
            </a:prstGeom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9" name="Connettore diritto 208">
              <a:extLst>
                <a:ext uri="{FF2B5EF4-FFF2-40B4-BE49-F238E27FC236}">
                  <a16:creationId xmlns:a16="http://schemas.microsoft.com/office/drawing/2014/main" id="{34181A15-4BB7-C34F-531F-BC7C23770D1C}"/>
                </a:ext>
              </a:extLst>
            </p:cNvPr>
            <p:cNvCxnSpPr>
              <a:cxnSpLocks/>
              <a:stCxn id="192" idx="2"/>
              <a:endCxn id="184" idx="7"/>
            </p:cNvCxnSpPr>
            <p:nvPr/>
          </p:nvCxnSpPr>
          <p:spPr>
            <a:xfrm flipH="1" flipV="1">
              <a:off x="6389461" y="4328485"/>
              <a:ext cx="785300" cy="67353"/>
            </a:xfrm>
            <a:prstGeom prst="line">
              <a:avLst/>
            </a:prstGeom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0" name="Connettore diritto 209">
              <a:extLst>
                <a:ext uri="{FF2B5EF4-FFF2-40B4-BE49-F238E27FC236}">
                  <a16:creationId xmlns:a16="http://schemas.microsoft.com/office/drawing/2014/main" id="{5BC5D2F9-936D-14C2-03E8-E8651FECB05F}"/>
                </a:ext>
              </a:extLst>
            </p:cNvPr>
            <p:cNvCxnSpPr>
              <a:cxnSpLocks/>
              <a:stCxn id="187" idx="2"/>
              <a:endCxn id="190" idx="7"/>
            </p:cNvCxnSpPr>
            <p:nvPr/>
          </p:nvCxnSpPr>
          <p:spPr>
            <a:xfrm flipH="1">
              <a:off x="7686464" y="3076725"/>
              <a:ext cx="739926" cy="412183"/>
            </a:xfrm>
            <a:prstGeom prst="line">
              <a:avLst/>
            </a:prstGeom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1" name="Connettore diritto 210">
              <a:extLst>
                <a:ext uri="{FF2B5EF4-FFF2-40B4-BE49-F238E27FC236}">
                  <a16:creationId xmlns:a16="http://schemas.microsoft.com/office/drawing/2014/main" id="{E956AC9A-889F-BEB2-D0F5-F44029AA4FAE}"/>
                </a:ext>
              </a:extLst>
            </p:cNvPr>
            <p:cNvCxnSpPr>
              <a:cxnSpLocks/>
              <a:stCxn id="228" idx="2"/>
              <a:endCxn id="179" idx="7"/>
            </p:cNvCxnSpPr>
            <p:nvPr/>
          </p:nvCxnSpPr>
          <p:spPr>
            <a:xfrm flipH="1">
              <a:off x="5100266" y="3448122"/>
              <a:ext cx="671734" cy="474392"/>
            </a:xfrm>
            <a:prstGeom prst="line">
              <a:avLst/>
            </a:prstGeom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2" name="Ovale 211">
              <a:extLst>
                <a:ext uri="{FF2B5EF4-FFF2-40B4-BE49-F238E27FC236}">
                  <a16:creationId xmlns:a16="http://schemas.microsoft.com/office/drawing/2014/main" id="{BEF07839-EDDB-F0BE-551E-1E268BCFDE74}"/>
                </a:ext>
              </a:extLst>
            </p:cNvPr>
            <p:cNvSpPr/>
            <p:nvPr/>
          </p:nvSpPr>
          <p:spPr>
            <a:xfrm>
              <a:off x="8006222" y="2460693"/>
              <a:ext cx="216000" cy="216000"/>
            </a:xfrm>
            <a:prstGeom prst="ellipse">
              <a:avLst/>
            </a:prstGeom>
            <a:solidFill>
              <a:srgbClr val="3B3838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13" name="Connettore diritto 212">
              <a:extLst>
                <a:ext uri="{FF2B5EF4-FFF2-40B4-BE49-F238E27FC236}">
                  <a16:creationId xmlns:a16="http://schemas.microsoft.com/office/drawing/2014/main" id="{B539A8B9-4A41-1844-407C-DB4C4F0C5293}"/>
                </a:ext>
              </a:extLst>
            </p:cNvPr>
            <p:cNvCxnSpPr>
              <a:cxnSpLocks/>
              <a:stCxn id="212" idx="3"/>
              <a:endCxn id="190" idx="0"/>
            </p:cNvCxnSpPr>
            <p:nvPr/>
          </p:nvCxnSpPr>
          <p:spPr>
            <a:xfrm flipH="1">
              <a:off x="7610096" y="2645061"/>
              <a:ext cx="427758" cy="812215"/>
            </a:xfrm>
            <a:prstGeom prst="line">
              <a:avLst/>
            </a:prstGeom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4" name="Connettore diritto 213">
              <a:extLst>
                <a:ext uri="{FF2B5EF4-FFF2-40B4-BE49-F238E27FC236}">
                  <a16:creationId xmlns:a16="http://schemas.microsoft.com/office/drawing/2014/main" id="{CA515160-0642-9261-8FA9-878621E26DCD}"/>
                </a:ext>
              </a:extLst>
            </p:cNvPr>
            <p:cNvCxnSpPr>
              <a:cxnSpLocks/>
              <a:stCxn id="190" idx="1"/>
              <a:endCxn id="180" idx="5"/>
            </p:cNvCxnSpPr>
            <p:nvPr/>
          </p:nvCxnSpPr>
          <p:spPr>
            <a:xfrm flipH="1" flipV="1">
              <a:off x="7055448" y="3154731"/>
              <a:ext cx="478280" cy="334177"/>
            </a:xfrm>
            <a:prstGeom prst="line">
              <a:avLst/>
            </a:prstGeom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5" name="Connettore diritto 214">
              <a:extLst>
                <a:ext uri="{FF2B5EF4-FFF2-40B4-BE49-F238E27FC236}">
                  <a16:creationId xmlns:a16="http://schemas.microsoft.com/office/drawing/2014/main" id="{33F63F9C-5855-4002-17B5-CB55764FAE20}"/>
                </a:ext>
              </a:extLst>
            </p:cNvPr>
            <p:cNvCxnSpPr>
              <a:cxnSpLocks/>
              <a:stCxn id="227" idx="5"/>
              <a:endCxn id="192" idx="1"/>
            </p:cNvCxnSpPr>
            <p:nvPr/>
          </p:nvCxnSpPr>
          <p:spPr>
            <a:xfrm>
              <a:off x="6648392" y="3881541"/>
              <a:ext cx="558001" cy="437930"/>
            </a:xfrm>
            <a:prstGeom prst="line">
              <a:avLst/>
            </a:prstGeom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6" name="Ovale 215">
              <a:extLst>
                <a:ext uri="{FF2B5EF4-FFF2-40B4-BE49-F238E27FC236}">
                  <a16:creationId xmlns:a16="http://schemas.microsoft.com/office/drawing/2014/main" id="{627A1148-8908-88F2-69EC-5368F6165A64}"/>
                </a:ext>
              </a:extLst>
            </p:cNvPr>
            <p:cNvSpPr/>
            <p:nvPr/>
          </p:nvSpPr>
          <p:spPr>
            <a:xfrm>
              <a:off x="3735807" y="3429000"/>
              <a:ext cx="216000" cy="216000"/>
            </a:xfrm>
            <a:prstGeom prst="ellipse">
              <a:avLst/>
            </a:prstGeom>
            <a:solidFill>
              <a:srgbClr val="3B3838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17" name="Connettore diritto 216">
              <a:extLst>
                <a:ext uri="{FF2B5EF4-FFF2-40B4-BE49-F238E27FC236}">
                  <a16:creationId xmlns:a16="http://schemas.microsoft.com/office/drawing/2014/main" id="{B726F72E-99E7-D883-C3BF-FD8FD7C218E3}"/>
                </a:ext>
              </a:extLst>
            </p:cNvPr>
            <p:cNvCxnSpPr>
              <a:cxnSpLocks/>
              <a:stCxn id="216" idx="7"/>
              <a:endCxn id="220" idx="3"/>
            </p:cNvCxnSpPr>
            <p:nvPr/>
          </p:nvCxnSpPr>
          <p:spPr>
            <a:xfrm flipV="1">
              <a:off x="3920175" y="3284402"/>
              <a:ext cx="631198" cy="176230"/>
            </a:xfrm>
            <a:prstGeom prst="line">
              <a:avLst/>
            </a:prstGeom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8" name="Ovale 217">
              <a:extLst>
                <a:ext uri="{FF2B5EF4-FFF2-40B4-BE49-F238E27FC236}">
                  <a16:creationId xmlns:a16="http://schemas.microsoft.com/office/drawing/2014/main" id="{D21937AB-AD3E-2313-C372-8DF591F0FBF8}"/>
                </a:ext>
              </a:extLst>
            </p:cNvPr>
            <p:cNvSpPr/>
            <p:nvPr/>
          </p:nvSpPr>
          <p:spPr>
            <a:xfrm>
              <a:off x="5599454" y="4532477"/>
              <a:ext cx="216000" cy="216000"/>
            </a:xfrm>
            <a:prstGeom prst="ellipse">
              <a:avLst/>
            </a:prstGeom>
            <a:solidFill>
              <a:srgbClr val="3B3838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19" name="Connettore diritto 218">
              <a:extLst>
                <a:ext uri="{FF2B5EF4-FFF2-40B4-BE49-F238E27FC236}">
                  <a16:creationId xmlns:a16="http://schemas.microsoft.com/office/drawing/2014/main" id="{AA248D93-3DC5-8069-2DA0-29216E8109A5}"/>
                </a:ext>
              </a:extLst>
            </p:cNvPr>
            <p:cNvCxnSpPr>
              <a:cxnSpLocks/>
              <a:stCxn id="183" idx="5"/>
              <a:endCxn id="218" idx="2"/>
            </p:cNvCxnSpPr>
            <p:nvPr/>
          </p:nvCxnSpPr>
          <p:spPr>
            <a:xfrm>
              <a:off x="5229543" y="4481220"/>
              <a:ext cx="369912" cy="159256"/>
            </a:xfrm>
            <a:prstGeom prst="line">
              <a:avLst/>
            </a:prstGeom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20" name="Ovale 219">
              <a:extLst>
                <a:ext uri="{FF2B5EF4-FFF2-40B4-BE49-F238E27FC236}">
                  <a16:creationId xmlns:a16="http://schemas.microsoft.com/office/drawing/2014/main" id="{77063FA2-5910-B32C-7EC6-6B9CA9B5FFE4}"/>
                </a:ext>
              </a:extLst>
            </p:cNvPr>
            <p:cNvSpPr/>
            <p:nvPr/>
          </p:nvSpPr>
          <p:spPr>
            <a:xfrm>
              <a:off x="4519675" y="3100034"/>
              <a:ext cx="216446" cy="216000"/>
            </a:xfrm>
            <a:prstGeom prst="ellipse">
              <a:avLst/>
            </a:prstGeom>
            <a:solidFill>
              <a:srgbClr val="3B3838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21" name="Ovale 220">
              <a:extLst>
                <a:ext uri="{FF2B5EF4-FFF2-40B4-BE49-F238E27FC236}">
                  <a16:creationId xmlns:a16="http://schemas.microsoft.com/office/drawing/2014/main" id="{F307C8E6-12D0-2AFC-AA80-C6F98CC78739}"/>
                </a:ext>
              </a:extLst>
            </p:cNvPr>
            <p:cNvSpPr/>
            <p:nvPr/>
          </p:nvSpPr>
          <p:spPr>
            <a:xfrm>
              <a:off x="4678199" y="2041698"/>
              <a:ext cx="216446" cy="216000"/>
            </a:xfrm>
            <a:prstGeom prst="ellipse">
              <a:avLst/>
            </a:prstGeom>
            <a:solidFill>
              <a:srgbClr val="3B3838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22" name="Connettore diritto 221">
              <a:extLst>
                <a:ext uri="{FF2B5EF4-FFF2-40B4-BE49-F238E27FC236}">
                  <a16:creationId xmlns:a16="http://schemas.microsoft.com/office/drawing/2014/main" id="{77E781B1-8B86-213B-B1AD-D82FD29EA8F7}"/>
                </a:ext>
              </a:extLst>
            </p:cNvPr>
            <p:cNvCxnSpPr>
              <a:cxnSpLocks/>
              <a:stCxn id="221" idx="7"/>
              <a:endCxn id="185" idx="3"/>
            </p:cNvCxnSpPr>
            <p:nvPr/>
          </p:nvCxnSpPr>
          <p:spPr>
            <a:xfrm flipV="1">
              <a:off x="4862947" y="1921712"/>
              <a:ext cx="518660" cy="151618"/>
            </a:xfrm>
            <a:prstGeom prst="line">
              <a:avLst/>
            </a:prstGeom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23" name="Ovale 222">
              <a:extLst>
                <a:ext uri="{FF2B5EF4-FFF2-40B4-BE49-F238E27FC236}">
                  <a16:creationId xmlns:a16="http://schemas.microsoft.com/office/drawing/2014/main" id="{9022E522-D848-5B17-241F-4A13223D129D}"/>
                </a:ext>
              </a:extLst>
            </p:cNvPr>
            <p:cNvSpPr/>
            <p:nvPr/>
          </p:nvSpPr>
          <p:spPr>
            <a:xfrm>
              <a:off x="4976413" y="2473708"/>
              <a:ext cx="216446" cy="216000"/>
            </a:xfrm>
            <a:prstGeom prst="ellipse">
              <a:avLst/>
            </a:prstGeom>
            <a:solidFill>
              <a:srgbClr val="3B3838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24" name="Connettore diritto 223">
              <a:extLst>
                <a:ext uri="{FF2B5EF4-FFF2-40B4-BE49-F238E27FC236}">
                  <a16:creationId xmlns:a16="http://schemas.microsoft.com/office/drawing/2014/main" id="{5ED34ECA-B680-D305-A9E9-2447160ACB0F}"/>
                </a:ext>
              </a:extLst>
            </p:cNvPr>
            <p:cNvCxnSpPr>
              <a:cxnSpLocks/>
              <a:stCxn id="220" idx="7"/>
              <a:endCxn id="223" idx="3"/>
            </p:cNvCxnSpPr>
            <p:nvPr/>
          </p:nvCxnSpPr>
          <p:spPr>
            <a:xfrm flipV="1">
              <a:off x="4704423" y="2658076"/>
              <a:ext cx="303688" cy="473590"/>
            </a:xfrm>
            <a:prstGeom prst="line">
              <a:avLst/>
            </a:prstGeom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25" name="Ovale 224">
              <a:extLst>
                <a:ext uri="{FF2B5EF4-FFF2-40B4-BE49-F238E27FC236}">
                  <a16:creationId xmlns:a16="http://schemas.microsoft.com/office/drawing/2014/main" id="{97AB4A01-0D62-2D90-F0AE-7CCD3824AE7E}"/>
                </a:ext>
              </a:extLst>
            </p:cNvPr>
            <p:cNvSpPr/>
            <p:nvPr/>
          </p:nvSpPr>
          <p:spPr>
            <a:xfrm>
              <a:off x="5061752" y="3280342"/>
              <a:ext cx="216446" cy="216000"/>
            </a:xfrm>
            <a:prstGeom prst="ellipse">
              <a:avLst/>
            </a:prstGeom>
            <a:solidFill>
              <a:srgbClr val="3B3838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26" name="Connettore diritto 225">
              <a:extLst>
                <a:ext uri="{FF2B5EF4-FFF2-40B4-BE49-F238E27FC236}">
                  <a16:creationId xmlns:a16="http://schemas.microsoft.com/office/drawing/2014/main" id="{C0C327CF-A388-A20E-03CE-9AEC68978030}"/>
                </a:ext>
              </a:extLst>
            </p:cNvPr>
            <p:cNvCxnSpPr>
              <a:cxnSpLocks/>
              <a:stCxn id="225" idx="7"/>
              <a:endCxn id="189" idx="3"/>
            </p:cNvCxnSpPr>
            <p:nvPr/>
          </p:nvCxnSpPr>
          <p:spPr>
            <a:xfrm flipV="1">
              <a:off x="5246500" y="2676693"/>
              <a:ext cx="460954" cy="635281"/>
            </a:xfrm>
            <a:prstGeom prst="line">
              <a:avLst/>
            </a:prstGeom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27" name="Ovale 226">
              <a:extLst>
                <a:ext uri="{FF2B5EF4-FFF2-40B4-BE49-F238E27FC236}">
                  <a16:creationId xmlns:a16="http://schemas.microsoft.com/office/drawing/2014/main" id="{8498DA0C-2695-7462-BADB-385F3C6E4701}"/>
                </a:ext>
              </a:extLst>
            </p:cNvPr>
            <p:cNvSpPr/>
            <p:nvPr/>
          </p:nvSpPr>
          <p:spPr>
            <a:xfrm>
              <a:off x="6464024" y="3697174"/>
              <a:ext cx="216000" cy="216000"/>
            </a:xfrm>
            <a:prstGeom prst="ellipse">
              <a:avLst/>
            </a:prstGeom>
            <a:solidFill>
              <a:srgbClr val="3B3838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28" name="Ovale 227">
              <a:extLst>
                <a:ext uri="{FF2B5EF4-FFF2-40B4-BE49-F238E27FC236}">
                  <a16:creationId xmlns:a16="http://schemas.microsoft.com/office/drawing/2014/main" id="{DC5D7376-CE87-512B-E102-D08674563F9D}"/>
                </a:ext>
              </a:extLst>
            </p:cNvPr>
            <p:cNvSpPr/>
            <p:nvPr/>
          </p:nvSpPr>
          <p:spPr>
            <a:xfrm>
              <a:off x="5772000" y="3340122"/>
              <a:ext cx="216000" cy="216000"/>
            </a:xfrm>
            <a:prstGeom prst="ellipse">
              <a:avLst/>
            </a:prstGeom>
            <a:solidFill>
              <a:srgbClr val="3B3838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29" name="Ovale 228">
              <a:extLst>
                <a:ext uri="{FF2B5EF4-FFF2-40B4-BE49-F238E27FC236}">
                  <a16:creationId xmlns:a16="http://schemas.microsoft.com/office/drawing/2014/main" id="{D63EB7F0-F506-BC01-876E-D93A5BC449BC}"/>
                </a:ext>
              </a:extLst>
            </p:cNvPr>
            <p:cNvSpPr/>
            <p:nvPr/>
          </p:nvSpPr>
          <p:spPr>
            <a:xfrm>
              <a:off x="6352812" y="3172342"/>
              <a:ext cx="216000" cy="216000"/>
            </a:xfrm>
            <a:prstGeom prst="ellipse">
              <a:avLst/>
            </a:prstGeom>
            <a:solidFill>
              <a:srgbClr val="3B3838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30" name="Ovale 229">
              <a:extLst>
                <a:ext uri="{FF2B5EF4-FFF2-40B4-BE49-F238E27FC236}">
                  <a16:creationId xmlns:a16="http://schemas.microsoft.com/office/drawing/2014/main" id="{CF96CD73-6FCE-74BD-DDD5-7ADB0029E22E}"/>
                </a:ext>
              </a:extLst>
            </p:cNvPr>
            <p:cNvSpPr/>
            <p:nvPr/>
          </p:nvSpPr>
          <p:spPr>
            <a:xfrm>
              <a:off x="6922797" y="1743150"/>
              <a:ext cx="216000" cy="216000"/>
            </a:xfrm>
            <a:prstGeom prst="ellipse">
              <a:avLst/>
            </a:prstGeom>
            <a:solidFill>
              <a:srgbClr val="3B3838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31" name="Connettore diritto 230">
              <a:extLst>
                <a:ext uri="{FF2B5EF4-FFF2-40B4-BE49-F238E27FC236}">
                  <a16:creationId xmlns:a16="http://schemas.microsoft.com/office/drawing/2014/main" id="{4C229586-A811-EF36-5407-A0E6A418B611}"/>
                </a:ext>
              </a:extLst>
            </p:cNvPr>
            <p:cNvCxnSpPr>
              <a:cxnSpLocks/>
              <a:stCxn id="188" idx="6"/>
              <a:endCxn id="230" idx="2"/>
            </p:cNvCxnSpPr>
            <p:nvPr/>
          </p:nvCxnSpPr>
          <p:spPr>
            <a:xfrm>
              <a:off x="6313093" y="1743150"/>
              <a:ext cx="609704" cy="108000"/>
            </a:xfrm>
            <a:prstGeom prst="line">
              <a:avLst/>
            </a:prstGeom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2" name="Ovale 231">
              <a:extLst>
                <a:ext uri="{FF2B5EF4-FFF2-40B4-BE49-F238E27FC236}">
                  <a16:creationId xmlns:a16="http://schemas.microsoft.com/office/drawing/2014/main" id="{2F29666A-C862-4378-9CDF-5F54727B77C0}"/>
                </a:ext>
              </a:extLst>
            </p:cNvPr>
            <p:cNvSpPr/>
            <p:nvPr/>
          </p:nvSpPr>
          <p:spPr>
            <a:xfrm>
              <a:off x="7606761" y="4668840"/>
              <a:ext cx="216000" cy="216000"/>
            </a:xfrm>
            <a:prstGeom prst="ellipse">
              <a:avLst/>
            </a:prstGeom>
            <a:solidFill>
              <a:srgbClr val="3B3838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33" name="Connettore diritto 232">
              <a:extLst>
                <a:ext uri="{FF2B5EF4-FFF2-40B4-BE49-F238E27FC236}">
                  <a16:creationId xmlns:a16="http://schemas.microsoft.com/office/drawing/2014/main" id="{42F28A78-077A-30E6-3A62-60F7C381188F}"/>
                </a:ext>
              </a:extLst>
            </p:cNvPr>
            <p:cNvCxnSpPr>
              <a:cxnSpLocks/>
              <a:stCxn id="232" idx="2"/>
              <a:endCxn id="192" idx="5"/>
            </p:cNvCxnSpPr>
            <p:nvPr/>
          </p:nvCxnSpPr>
          <p:spPr>
            <a:xfrm flipH="1" flipV="1">
              <a:off x="7359129" y="4472205"/>
              <a:ext cx="247632" cy="304635"/>
            </a:xfrm>
            <a:prstGeom prst="line">
              <a:avLst/>
            </a:prstGeom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4" name="Connettore diritto 233">
              <a:extLst>
                <a:ext uri="{FF2B5EF4-FFF2-40B4-BE49-F238E27FC236}">
                  <a16:creationId xmlns:a16="http://schemas.microsoft.com/office/drawing/2014/main" id="{275983BF-273B-15DE-9DC8-AF74DAFDF319}"/>
                </a:ext>
              </a:extLst>
            </p:cNvPr>
            <p:cNvCxnSpPr>
              <a:cxnSpLocks/>
              <a:stCxn id="191" idx="4"/>
              <a:endCxn id="232" idx="6"/>
            </p:cNvCxnSpPr>
            <p:nvPr/>
          </p:nvCxnSpPr>
          <p:spPr>
            <a:xfrm flipH="1">
              <a:off x="7822761" y="4152299"/>
              <a:ext cx="393545" cy="624541"/>
            </a:xfrm>
            <a:prstGeom prst="line">
              <a:avLst/>
            </a:prstGeom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5" name="Ovale 234">
              <a:extLst>
                <a:ext uri="{FF2B5EF4-FFF2-40B4-BE49-F238E27FC236}">
                  <a16:creationId xmlns:a16="http://schemas.microsoft.com/office/drawing/2014/main" id="{1BCEC409-0137-82B3-0249-402E2A2C1CC8}"/>
                </a:ext>
              </a:extLst>
            </p:cNvPr>
            <p:cNvSpPr/>
            <p:nvPr/>
          </p:nvSpPr>
          <p:spPr>
            <a:xfrm>
              <a:off x="6763080" y="4776840"/>
              <a:ext cx="216000" cy="216000"/>
            </a:xfrm>
            <a:prstGeom prst="ellipse">
              <a:avLst/>
            </a:prstGeom>
            <a:solidFill>
              <a:srgbClr val="3B3838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36" name="Connettore diritto 235">
              <a:extLst>
                <a:ext uri="{FF2B5EF4-FFF2-40B4-BE49-F238E27FC236}">
                  <a16:creationId xmlns:a16="http://schemas.microsoft.com/office/drawing/2014/main" id="{E69ED7E9-BD21-CB25-BE0B-60289AC01702}"/>
                </a:ext>
              </a:extLst>
            </p:cNvPr>
            <p:cNvCxnSpPr>
              <a:cxnSpLocks/>
              <a:stCxn id="235" idx="1"/>
              <a:endCxn id="184" idx="5"/>
            </p:cNvCxnSpPr>
            <p:nvPr/>
          </p:nvCxnSpPr>
          <p:spPr>
            <a:xfrm flipH="1" flipV="1">
              <a:off x="6389461" y="4481220"/>
              <a:ext cx="405252" cy="327252"/>
            </a:xfrm>
            <a:prstGeom prst="line">
              <a:avLst/>
            </a:prstGeom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7" name="Connettore diritto 236">
              <a:extLst>
                <a:ext uri="{FF2B5EF4-FFF2-40B4-BE49-F238E27FC236}">
                  <a16:creationId xmlns:a16="http://schemas.microsoft.com/office/drawing/2014/main" id="{A743B4AE-60A2-C5AE-F3C3-F928CE1C8A9A}"/>
                </a:ext>
              </a:extLst>
            </p:cNvPr>
            <p:cNvCxnSpPr>
              <a:cxnSpLocks/>
              <a:stCxn id="193" idx="1"/>
              <a:endCxn id="235" idx="5"/>
            </p:cNvCxnSpPr>
            <p:nvPr/>
          </p:nvCxnSpPr>
          <p:spPr>
            <a:xfrm flipH="1" flipV="1">
              <a:off x="6947448" y="4961207"/>
              <a:ext cx="474945" cy="404827"/>
            </a:xfrm>
            <a:prstGeom prst="line">
              <a:avLst/>
            </a:prstGeom>
            <a:ln w="57150">
              <a:solidFill>
                <a:schemeClr val="bg1">
                  <a:lumMod val="95000"/>
                </a:schemeClr>
              </a:solidFill>
            </a:ln>
            <a:effectLst>
              <a:outerShdw blurRad="38100" dist="635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8" name="Connettore diritto 237">
              <a:extLst>
                <a:ext uri="{FF2B5EF4-FFF2-40B4-BE49-F238E27FC236}">
                  <a16:creationId xmlns:a16="http://schemas.microsoft.com/office/drawing/2014/main" id="{1C5B3931-BBB9-3A1C-A103-2DC834951DEC}"/>
                </a:ext>
              </a:extLst>
            </p:cNvPr>
            <p:cNvCxnSpPr>
              <a:cxnSpLocks/>
              <a:stCxn id="187" idx="4"/>
              <a:endCxn id="191" idx="7"/>
            </p:cNvCxnSpPr>
            <p:nvPr/>
          </p:nvCxnSpPr>
          <p:spPr>
            <a:xfrm flipH="1">
              <a:off x="8292674" y="3184725"/>
              <a:ext cx="241717" cy="783207"/>
            </a:xfrm>
            <a:prstGeom prst="line">
              <a:avLst/>
            </a:prstGeom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9" name="Connettore diritto 238">
              <a:extLst>
                <a:ext uri="{FF2B5EF4-FFF2-40B4-BE49-F238E27FC236}">
                  <a16:creationId xmlns:a16="http://schemas.microsoft.com/office/drawing/2014/main" id="{B385AC07-E0A7-0DCE-D1D1-2F447814DE16}"/>
                </a:ext>
              </a:extLst>
            </p:cNvPr>
            <p:cNvCxnSpPr>
              <a:cxnSpLocks/>
              <a:stCxn id="216" idx="7"/>
              <a:endCxn id="177" idx="3"/>
            </p:cNvCxnSpPr>
            <p:nvPr/>
          </p:nvCxnSpPr>
          <p:spPr>
            <a:xfrm flipV="1">
              <a:off x="3920175" y="2784693"/>
              <a:ext cx="331032" cy="675939"/>
            </a:xfrm>
            <a:prstGeom prst="line">
              <a:avLst/>
            </a:prstGeom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0" name="Connettore diritto 239">
              <a:extLst>
                <a:ext uri="{FF2B5EF4-FFF2-40B4-BE49-F238E27FC236}">
                  <a16:creationId xmlns:a16="http://schemas.microsoft.com/office/drawing/2014/main" id="{D2AD1213-3EE0-1929-3320-F10ED6309244}"/>
                </a:ext>
              </a:extLst>
            </p:cNvPr>
            <p:cNvCxnSpPr>
              <a:cxnSpLocks/>
              <a:stCxn id="182" idx="1"/>
              <a:endCxn id="216" idx="5"/>
            </p:cNvCxnSpPr>
            <p:nvPr/>
          </p:nvCxnSpPr>
          <p:spPr>
            <a:xfrm flipH="1" flipV="1">
              <a:off x="3920175" y="3613367"/>
              <a:ext cx="267433" cy="199542"/>
            </a:xfrm>
            <a:prstGeom prst="line">
              <a:avLst/>
            </a:prstGeom>
            <a:ln w="57150">
              <a:solidFill>
                <a:schemeClr val="bg1">
                  <a:lumMod val="95000"/>
                </a:schemeClr>
              </a:solidFill>
            </a:ln>
            <a:effectLst>
              <a:outerShdw blurRad="381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1" name="Connettore diritto 240">
              <a:extLst>
                <a:ext uri="{FF2B5EF4-FFF2-40B4-BE49-F238E27FC236}">
                  <a16:creationId xmlns:a16="http://schemas.microsoft.com/office/drawing/2014/main" id="{499C58C7-6BA3-602E-44D5-E2AA5FA00C83}"/>
                </a:ext>
              </a:extLst>
            </p:cNvPr>
            <p:cNvCxnSpPr>
              <a:cxnSpLocks/>
              <a:stCxn id="186" idx="5"/>
              <a:endCxn id="212" idx="1"/>
            </p:cNvCxnSpPr>
            <p:nvPr/>
          </p:nvCxnSpPr>
          <p:spPr>
            <a:xfrm>
              <a:off x="7578464" y="2137712"/>
              <a:ext cx="459390" cy="354613"/>
            </a:xfrm>
            <a:prstGeom prst="line">
              <a:avLst/>
            </a:prstGeom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2" name="Connettore diritto 241">
              <a:extLst>
                <a:ext uri="{FF2B5EF4-FFF2-40B4-BE49-F238E27FC236}">
                  <a16:creationId xmlns:a16="http://schemas.microsoft.com/office/drawing/2014/main" id="{D4ECB74B-FBE9-7981-584E-E438F78706DC}"/>
                </a:ext>
              </a:extLst>
            </p:cNvPr>
            <p:cNvCxnSpPr>
              <a:cxnSpLocks/>
              <a:stCxn id="188" idx="5"/>
              <a:endCxn id="198" idx="1"/>
            </p:cNvCxnSpPr>
            <p:nvPr/>
          </p:nvCxnSpPr>
          <p:spPr>
            <a:xfrm>
              <a:off x="6281461" y="1819518"/>
              <a:ext cx="452566" cy="579711"/>
            </a:xfrm>
            <a:prstGeom prst="line">
              <a:avLst/>
            </a:prstGeom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3" name="Connettore diritto 242">
              <a:extLst>
                <a:ext uri="{FF2B5EF4-FFF2-40B4-BE49-F238E27FC236}">
                  <a16:creationId xmlns:a16="http://schemas.microsoft.com/office/drawing/2014/main" id="{B88854CB-915A-E301-6541-4CB77E82E14B}"/>
                </a:ext>
              </a:extLst>
            </p:cNvPr>
            <p:cNvCxnSpPr>
              <a:cxnSpLocks/>
              <a:stCxn id="228" idx="4"/>
              <a:endCxn id="218" idx="0"/>
            </p:cNvCxnSpPr>
            <p:nvPr/>
          </p:nvCxnSpPr>
          <p:spPr>
            <a:xfrm flipH="1">
              <a:off x="5707454" y="3556122"/>
              <a:ext cx="172546" cy="976355"/>
            </a:xfrm>
            <a:prstGeom prst="line">
              <a:avLst/>
            </a:prstGeom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4" name="Connettore diritto 243">
              <a:extLst>
                <a:ext uri="{FF2B5EF4-FFF2-40B4-BE49-F238E27FC236}">
                  <a16:creationId xmlns:a16="http://schemas.microsoft.com/office/drawing/2014/main" id="{C522D58B-E63B-0154-DFBB-EBAE28BECB1D}"/>
                </a:ext>
              </a:extLst>
            </p:cNvPr>
            <p:cNvCxnSpPr>
              <a:cxnSpLocks/>
              <a:stCxn id="229" idx="3"/>
              <a:endCxn id="184" idx="0"/>
            </p:cNvCxnSpPr>
            <p:nvPr/>
          </p:nvCxnSpPr>
          <p:spPr>
            <a:xfrm flipH="1">
              <a:off x="6313093" y="3356710"/>
              <a:ext cx="71351" cy="940143"/>
            </a:xfrm>
            <a:prstGeom prst="line">
              <a:avLst/>
            </a:prstGeom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45" name="Connettore diritto 244">
            <a:extLst>
              <a:ext uri="{FF2B5EF4-FFF2-40B4-BE49-F238E27FC236}">
                <a16:creationId xmlns:a16="http://schemas.microsoft.com/office/drawing/2014/main" id="{24497194-E367-6D9B-68AD-088C9819CA19}"/>
              </a:ext>
            </a:extLst>
          </p:cNvPr>
          <p:cNvCxnSpPr>
            <a:cxnSpLocks/>
            <a:stCxn id="185" idx="6"/>
            <a:endCxn id="188" idx="2"/>
          </p:cNvCxnSpPr>
          <p:nvPr/>
        </p:nvCxnSpPr>
        <p:spPr>
          <a:xfrm flipV="1">
            <a:off x="5373457" y="2157646"/>
            <a:ext cx="643038" cy="112096"/>
          </a:xfrm>
          <a:prstGeom prst="line">
            <a:avLst/>
          </a:prstGeom>
          <a:ln w="57150">
            <a:solidFill>
              <a:schemeClr val="bg1">
                <a:lumMod val="95000"/>
              </a:schemeClr>
            </a:solidFill>
          </a:ln>
          <a:effectLst>
            <a:outerShdw blurRad="38100" dist="88900" dir="5400000" algn="t" rotWithShape="0">
              <a:prstClr val="black">
                <a:alpha val="43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6" name="Connettore diritto 245">
            <a:extLst>
              <a:ext uri="{FF2B5EF4-FFF2-40B4-BE49-F238E27FC236}">
                <a16:creationId xmlns:a16="http://schemas.microsoft.com/office/drawing/2014/main" id="{70422EEB-B887-321A-D4C9-262ABBC5D5B8}"/>
              </a:ext>
            </a:extLst>
          </p:cNvPr>
          <p:cNvCxnSpPr>
            <a:cxnSpLocks/>
            <a:stCxn id="212" idx="5"/>
            <a:endCxn id="187" idx="1"/>
          </p:cNvCxnSpPr>
          <p:nvPr/>
        </p:nvCxnSpPr>
        <p:spPr>
          <a:xfrm>
            <a:off x="8551148" y="3146949"/>
            <a:ext cx="323788" cy="389726"/>
          </a:xfrm>
          <a:prstGeom prst="line">
            <a:avLst/>
          </a:prstGeom>
          <a:ln w="57150">
            <a:solidFill>
              <a:schemeClr val="bg1">
                <a:lumMod val="95000"/>
              </a:schemeClr>
            </a:solidFill>
          </a:ln>
          <a:effectLst>
            <a:outerShdw blurRad="38100" dist="508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7" name="Fumetto: rettangolo con angoli arrotondati 246">
            <a:extLst>
              <a:ext uri="{FF2B5EF4-FFF2-40B4-BE49-F238E27FC236}">
                <a16:creationId xmlns:a16="http://schemas.microsoft.com/office/drawing/2014/main" id="{FBAA311B-DC6B-F4B6-C0A3-C1B2319C0FBD}"/>
              </a:ext>
            </a:extLst>
          </p:cNvPr>
          <p:cNvSpPr/>
          <p:nvPr/>
        </p:nvSpPr>
        <p:spPr>
          <a:xfrm>
            <a:off x="220364" y="4326612"/>
            <a:ext cx="2621101" cy="2396866"/>
          </a:xfrm>
          <a:prstGeom prst="wedgeRoundRectCallout">
            <a:avLst>
              <a:gd name="adj1" fmla="val 153250"/>
              <a:gd name="adj2" fmla="val -5061"/>
              <a:gd name="adj3" fmla="val 16667"/>
            </a:avLst>
          </a:prstGeom>
          <a:gradFill>
            <a:gsLst>
              <a:gs pos="0">
                <a:schemeClr val="accent2">
                  <a:lumMod val="110000"/>
                  <a:satMod val="105000"/>
                  <a:tint val="67000"/>
                  <a:alpha val="72000"/>
                </a:schemeClr>
              </a:gs>
              <a:gs pos="50000">
                <a:schemeClr val="accent2">
                  <a:lumMod val="105000"/>
                  <a:satMod val="103000"/>
                  <a:tint val="73000"/>
                </a:schemeClr>
              </a:gs>
              <a:gs pos="100000">
                <a:schemeClr val="accent2">
                  <a:lumMod val="105000"/>
                  <a:satMod val="109000"/>
                  <a:tint val="81000"/>
                </a:schemeClr>
              </a:gs>
            </a:gsLst>
          </a:gra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rgbClr val="3B3838"/>
                </a:solidFill>
              </a:rPr>
              <a:t>POSSIBILI RISVOLTI FUTURI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100" b="1" dirty="0">
                <a:solidFill>
                  <a:srgbClr val="3B3838"/>
                </a:solidFill>
              </a:rPr>
              <a:t>Transfer learning per adattare la rete precedentemente allenata ad uno specifico soggetto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100" b="1" dirty="0">
                <a:solidFill>
                  <a:srgbClr val="3B3838"/>
                </a:solidFill>
              </a:rPr>
              <a:t>Input della rete trattati come se fossero delle mappe dello scalpo con dipendenze temporali le une dalle altre</a:t>
            </a:r>
          </a:p>
          <a:p>
            <a:pPr>
              <a:lnSpc>
                <a:spcPct val="150000"/>
              </a:lnSpc>
            </a:pPr>
            <a:endParaRPr lang="it-IT" sz="1400" b="1" dirty="0">
              <a:solidFill>
                <a:srgbClr val="3B3838"/>
              </a:solidFill>
            </a:endParaRPr>
          </a:p>
        </p:txBody>
      </p:sp>
      <p:sp>
        <p:nvSpPr>
          <p:cNvPr id="248" name="Fumetto: rettangolo con angoli arrotondati 247">
            <a:extLst>
              <a:ext uri="{FF2B5EF4-FFF2-40B4-BE49-F238E27FC236}">
                <a16:creationId xmlns:a16="http://schemas.microsoft.com/office/drawing/2014/main" id="{8C0BE140-531C-6E78-48B8-21359A64FE42}"/>
              </a:ext>
            </a:extLst>
          </p:cNvPr>
          <p:cNvSpPr/>
          <p:nvPr/>
        </p:nvSpPr>
        <p:spPr>
          <a:xfrm>
            <a:off x="8767205" y="3044834"/>
            <a:ext cx="3147909" cy="3635730"/>
          </a:xfrm>
          <a:prstGeom prst="wedgeRoundRectCallout">
            <a:avLst>
              <a:gd name="adj1" fmla="val -73775"/>
              <a:gd name="adj2" fmla="val 18511"/>
              <a:gd name="adj3" fmla="val 16667"/>
            </a:avLst>
          </a:prstGeom>
          <a:gradFill>
            <a:gsLst>
              <a:gs pos="0">
                <a:schemeClr val="accent2">
                  <a:lumMod val="110000"/>
                  <a:satMod val="105000"/>
                  <a:tint val="67000"/>
                  <a:alpha val="70000"/>
                </a:schemeClr>
              </a:gs>
              <a:gs pos="50000">
                <a:schemeClr val="accent2">
                  <a:lumMod val="105000"/>
                  <a:satMod val="103000"/>
                  <a:tint val="73000"/>
                </a:schemeClr>
              </a:gs>
              <a:gs pos="100000">
                <a:schemeClr val="accent2">
                  <a:lumMod val="105000"/>
                  <a:satMod val="109000"/>
                  <a:tint val="81000"/>
                </a:schemeClr>
              </a:gs>
            </a:gsLst>
          </a:gra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it-IT" sz="1050" b="1" dirty="0">
                <a:solidFill>
                  <a:srgbClr val="3B3838"/>
                </a:solidFill>
              </a:rPr>
              <a:t>Utilizzo della rete con Brain Computer </a:t>
            </a:r>
            <a:r>
              <a:rPr lang="it-IT" sz="1050" b="1" dirty="0" err="1">
                <a:solidFill>
                  <a:srgbClr val="3B3838"/>
                </a:solidFill>
              </a:rPr>
              <a:t>Interfaces</a:t>
            </a:r>
            <a:r>
              <a:rPr lang="it-IT" sz="1050" b="1" dirty="0">
                <a:solidFill>
                  <a:srgbClr val="3B3838"/>
                </a:solidFill>
              </a:rPr>
              <a:t> (</a:t>
            </a:r>
            <a:r>
              <a:rPr lang="it-IT" sz="1050" b="1" dirty="0" err="1">
                <a:solidFill>
                  <a:srgbClr val="3B3838"/>
                </a:solidFill>
              </a:rPr>
              <a:t>BCIs</a:t>
            </a:r>
            <a:r>
              <a:rPr lang="it-IT" sz="1050" b="1" dirty="0">
                <a:solidFill>
                  <a:srgbClr val="3B3838"/>
                </a:solidFill>
              </a:rPr>
              <a:t>) che funzionano con il riconoscimento dell’immaginazione del movimento, che sono: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050" b="1" dirty="0">
                <a:solidFill>
                  <a:srgbClr val="3B3838"/>
                </a:solidFill>
              </a:rPr>
              <a:t>BCI per il controllo di una sedia a rotelle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050" b="1" dirty="0">
                <a:solidFill>
                  <a:srgbClr val="3B3838"/>
                </a:solidFill>
              </a:rPr>
              <a:t>BCI per realtà virtuale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050" b="1" dirty="0">
                <a:solidFill>
                  <a:srgbClr val="3B3838"/>
                </a:solidFill>
              </a:rPr>
              <a:t>BCI per il controllo di droni e di braccia robotiche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050" b="1" dirty="0">
                <a:solidFill>
                  <a:srgbClr val="3B3838"/>
                </a:solidFill>
              </a:rPr>
              <a:t>BCI per la terapia di riabilitazione in seguito ad un ictus o ad un incidente per cui la connessione tra il Sistema Nervoso Centrale (SNC) ed il Sistema Nervoso Periferico (SNP) non è garantita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it-IT" sz="1400" b="1" dirty="0">
              <a:solidFill>
                <a:srgbClr val="3B3838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it-IT" sz="1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49" name="Titolo 1">
            <a:extLst>
              <a:ext uri="{FF2B5EF4-FFF2-40B4-BE49-F238E27FC236}">
                <a16:creationId xmlns:a16="http://schemas.microsoft.com/office/drawing/2014/main" id="{56F249A1-35FE-712E-85F1-FB4EBD00051B}"/>
              </a:ext>
            </a:extLst>
          </p:cNvPr>
          <p:cNvSpPr txBox="1">
            <a:spLocks/>
          </p:cNvSpPr>
          <p:nvPr/>
        </p:nvSpPr>
        <p:spPr>
          <a:xfrm>
            <a:off x="735969" y="225611"/>
            <a:ext cx="10558405" cy="1112398"/>
          </a:xfrm>
          <a:prstGeom prst="rect">
            <a:avLst/>
          </a:prstGeom>
          <a:effectLst>
            <a:outerShdw blurRad="38100" dist="508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5400" b="1" dirty="0">
                <a:solidFill>
                  <a:srgbClr val="F7DBCD"/>
                </a:solidFill>
              </a:rPr>
              <a:t>CONCLUSIONI</a:t>
            </a:r>
            <a:endParaRPr lang="en-US" sz="5400" dirty="0">
              <a:solidFill>
                <a:srgbClr val="F7DBCD"/>
              </a:solidFill>
            </a:endParaRPr>
          </a:p>
        </p:txBody>
      </p:sp>
      <p:sp>
        <p:nvSpPr>
          <p:cNvPr id="251" name="Fumetto: rettangolo con angoli arrotondati 250">
            <a:extLst>
              <a:ext uri="{FF2B5EF4-FFF2-40B4-BE49-F238E27FC236}">
                <a16:creationId xmlns:a16="http://schemas.microsoft.com/office/drawing/2014/main" id="{35DBFEFE-E085-1E90-2735-6199A7B649B7}"/>
              </a:ext>
            </a:extLst>
          </p:cNvPr>
          <p:cNvSpPr/>
          <p:nvPr/>
        </p:nvSpPr>
        <p:spPr>
          <a:xfrm>
            <a:off x="220364" y="1711842"/>
            <a:ext cx="3001731" cy="1420736"/>
          </a:xfrm>
          <a:prstGeom prst="wedgeRoundRectCallout">
            <a:avLst>
              <a:gd name="adj1" fmla="val 70112"/>
              <a:gd name="adj2" fmla="val 53589"/>
              <a:gd name="adj3" fmla="val 16667"/>
            </a:avLst>
          </a:prstGeom>
          <a:gradFill>
            <a:gsLst>
              <a:gs pos="0">
                <a:schemeClr val="accent2">
                  <a:lumMod val="110000"/>
                  <a:satMod val="105000"/>
                  <a:tint val="67000"/>
                  <a:alpha val="70000"/>
                </a:schemeClr>
              </a:gs>
              <a:gs pos="50000">
                <a:schemeClr val="accent2">
                  <a:lumMod val="105000"/>
                  <a:satMod val="103000"/>
                  <a:tint val="73000"/>
                </a:schemeClr>
              </a:gs>
              <a:gs pos="100000">
                <a:schemeClr val="accent2">
                  <a:lumMod val="105000"/>
                  <a:satMod val="109000"/>
                  <a:tint val="81000"/>
                </a:schemeClr>
              </a:gs>
            </a:gsLst>
          </a:gra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it-IT" sz="1100" b="1" dirty="0">
                <a:solidFill>
                  <a:schemeClr val="bg2">
                    <a:lumMod val="25000"/>
                  </a:schemeClr>
                </a:solidFill>
              </a:rPr>
              <a:t>VANTAGGI DELLA RETE IBRIDA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050" b="1" dirty="0">
                <a:solidFill>
                  <a:schemeClr val="bg2">
                    <a:lumMod val="25000"/>
                  </a:schemeClr>
                </a:solidFill>
              </a:rPr>
              <a:t>Prestazioni elevate con un </a:t>
            </a:r>
            <a:r>
              <a:rPr lang="it-IT" sz="1050" b="1" dirty="0" err="1">
                <a:solidFill>
                  <a:schemeClr val="bg2">
                    <a:lumMod val="25000"/>
                  </a:schemeClr>
                </a:solidFill>
              </a:rPr>
              <a:t>pre</a:t>
            </a:r>
            <a:r>
              <a:rPr lang="it-IT" sz="1050" b="1" dirty="0">
                <a:solidFill>
                  <a:schemeClr val="bg2">
                    <a:lumMod val="25000"/>
                  </a:schemeClr>
                </a:solidFill>
              </a:rPr>
              <a:t>-processing minimo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050" b="1" dirty="0">
                <a:solidFill>
                  <a:schemeClr val="bg2">
                    <a:lumMod val="25000"/>
                  </a:schemeClr>
                </a:solidFill>
              </a:rPr>
              <a:t>Buona capacità di generalizzazione della rete</a:t>
            </a:r>
          </a:p>
          <a:p>
            <a:pPr>
              <a:lnSpc>
                <a:spcPct val="150000"/>
              </a:lnSpc>
            </a:pPr>
            <a:endParaRPr lang="it-IT" sz="1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52" name="Fumetto: rettangolo con angoli arrotondati 251">
            <a:extLst>
              <a:ext uri="{FF2B5EF4-FFF2-40B4-BE49-F238E27FC236}">
                <a16:creationId xmlns:a16="http://schemas.microsoft.com/office/drawing/2014/main" id="{9885E3C5-507A-8D15-964F-1A506BB7270E}"/>
              </a:ext>
            </a:extLst>
          </p:cNvPr>
          <p:cNvSpPr/>
          <p:nvPr/>
        </p:nvSpPr>
        <p:spPr>
          <a:xfrm>
            <a:off x="8891265" y="1957401"/>
            <a:ext cx="3001731" cy="885200"/>
          </a:xfrm>
          <a:prstGeom prst="wedgeRoundRectCallout">
            <a:avLst>
              <a:gd name="adj1" fmla="val -86805"/>
              <a:gd name="adj2" fmla="val 35891"/>
              <a:gd name="adj3" fmla="val 16667"/>
            </a:avLst>
          </a:prstGeom>
          <a:gradFill>
            <a:gsLst>
              <a:gs pos="0">
                <a:schemeClr val="accent2">
                  <a:lumMod val="110000"/>
                  <a:satMod val="105000"/>
                  <a:tint val="67000"/>
                  <a:alpha val="70000"/>
                </a:schemeClr>
              </a:gs>
              <a:gs pos="50000">
                <a:schemeClr val="accent2">
                  <a:lumMod val="105000"/>
                  <a:satMod val="103000"/>
                  <a:tint val="73000"/>
                </a:schemeClr>
              </a:gs>
              <a:gs pos="100000">
                <a:schemeClr val="accent2">
                  <a:lumMod val="105000"/>
                  <a:satMod val="109000"/>
                  <a:tint val="81000"/>
                </a:schemeClr>
              </a:gs>
            </a:gsLst>
          </a:gra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it-IT" sz="1100" b="1" dirty="0">
                <a:solidFill>
                  <a:schemeClr val="bg2">
                    <a:lumMod val="25000"/>
                  </a:schemeClr>
                </a:solidFill>
              </a:rPr>
              <a:t>SVANTAGGI DELLA RETE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100" b="1" dirty="0">
                <a:solidFill>
                  <a:schemeClr val="bg2">
                    <a:lumMod val="25000"/>
                  </a:schemeClr>
                </a:solidFill>
              </a:rPr>
              <a:t>Costo computazionale per l’allenamento per la configurazione a 64 elettrodi</a:t>
            </a:r>
          </a:p>
        </p:txBody>
      </p:sp>
    </p:spTree>
    <p:extLst>
      <p:ext uri="{BB962C8B-B14F-4D97-AF65-F5344CB8AC3E}">
        <p14:creationId xmlns:p14="http://schemas.microsoft.com/office/powerpoint/2010/main" val="37564222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7" grpId="0" animBg="1"/>
      <p:bldP spid="248" grpId="0" animBg="1"/>
      <p:bldP spid="251" grpId="0" animBg="1"/>
      <p:bldP spid="252" grpId="0" animBg="1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752</TotalTime>
  <Words>899</Words>
  <Application>Microsoft Office PowerPoint</Application>
  <PresentationFormat>Widescreen</PresentationFormat>
  <Paragraphs>181</Paragraphs>
  <Slides>12</Slides>
  <Notes>7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LM Roman 12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Rosario Spadaro</dc:creator>
  <cp:lastModifiedBy>Rosario Spadaro</cp:lastModifiedBy>
  <cp:revision>1</cp:revision>
  <dcterms:created xsi:type="dcterms:W3CDTF">2022-10-06T19:52:22Z</dcterms:created>
  <dcterms:modified xsi:type="dcterms:W3CDTF">2022-10-12T18:49:43Z</dcterms:modified>
</cp:coreProperties>
</file>